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3004800" cy="9753600"/>
  <p:notesSz cx="6858000" cy="9144000"/>
  <p:defaultTextStyle>
    <a:lvl1pPr algn="ctr" defTabSz="584200">
      <a:defRPr sz="3800">
        <a:solidFill>
          <a:srgbClr val="FF0000"/>
        </a:solidFill>
        <a:latin typeface="Helvetica Light"/>
        <a:ea typeface="Helvetica Light"/>
        <a:cs typeface="Helvetica Light"/>
        <a:sym typeface="Helvetica Light"/>
      </a:defRPr>
    </a:lvl1pPr>
    <a:lvl2pPr algn="ctr" defTabSz="584200">
      <a:defRPr sz="3800">
        <a:solidFill>
          <a:srgbClr val="FF0000"/>
        </a:solidFill>
        <a:latin typeface="Helvetica Light"/>
        <a:ea typeface="Helvetica Light"/>
        <a:cs typeface="Helvetica Light"/>
        <a:sym typeface="Helvetica Light"/>
      </a:defRPr>
    </a:lvl2pPr>
    <a:lvl3pPr algn="ctr" defTabSz="584200">
      <a:defRPr sz="3800">
        <a:solidFill>
          <a:srgbClr val="FF0000"/>
        </a:solidFill>
        <a:latin typeface="Helvetica Light"/>
        <a:ea typeface="Helvetica Light"/>
        <a:cs typeface="Helvetica Light"/>
        <a:sym typeface="Helvetica Light"/>
      </a:defRPr>
    </a:lvl3pPr>
    <a:lvl4pPr algn="ctr" defTabSz="584200">
      <a:defRPr sz="3800">
        <a:solidFill>
          <a:srgbClr val="FF0000"/>
        </a:solidFill>
        <a:latin typeface="Helvetica Light"/>
        <a:ea typeface="Helvetica Light"/>
        <a:cs typeface="Helvetica Light"/>
        <a:sym typeface="Helvetica Light"/>
      </a:defRPr>
    </a:lvl4pPr>
    <a:lvl5pPr algn="ctr" defTabSz="584200">
      <a:defRPr sz="3800">
        <a:solidFill>
          <a:srgbClr val="FF0000"/>
        </a:solidFill>
        <a:latin typeface="Helvetica Light"/>
        <a:ea typeface="Helvetica Light"/>
        <a:cs typeface="Helvetica Light"/>
        <a:sym typeface="Helvetica Light"/>
      </a:defRPr>
    </a:lvl5pPr>
    <a:lvl6pPr algn="ctr" defTabSz="584200">
      <a:defRPr sz="3800">
        <a:solidFill>
          <a:srgbClr val="FF0000"/>
        </a:solidFill>
        <a:latin typeface="Helvetica Light"/>
        <a:ea typeface="Helvetica Light"/>
        <a:cs typeface="Helvetica Light"/>
        <a:sym typeface="Helvetica Light"/>
      </a:defRPr>
    </a:lvl6pPr>
    <a:lvl7pPr algn="ctr" defTabSz="584200">
      <a:defRPr sz="3800">
        <a:solidFill>
          <a:srgbClr val="FF0000"/>
        </a:solidFill>
        <a:latin typeface="Helvetica Light"/>
        <a:ea typeface="Helvetica Light"/>
        <a:cs typeface="Helvetica Light"/>
        <a:sym typeface="Helvetica Light"/>
      </a:defRPr>
    </a:lvl7pPr>
    <a:lvl8pPr algn="ctr" defTabSz="584200">
      <a:defRPr sz="3800">
        <a:solidFill>
          <a:srgbClr val="FF0000"/>
        </a:solidFill>
        <a:latin typeface="Helvetica Light"/>
        <a:ea typeface="Helvetica Light"/>
        <a:cs typeface="Helvetica Light"/>
        <a:sym typeface="Helvetica Light"/>
      </a:defRPr>
    </a:lvl8pPr>
    <a:lvl9pPr algn="ctr" defTabSz="584200">
      <a:defRPr sz="3800">
        <a:solidFill>
          <a:srgbClr val="FF0000"/>
        </a:solidFill>
        <a:latin typeface="Helvetica Light"/>
        <a:ea typeface="Helvetica Light"/>
        <a:cs typeface="Helvetica Light"/>
        <a:sym typeface="Helvetica Light"/>
      </a:defRPr>
    </a:lvl9pPr>
  </p:defaultTextStyle>
  <p:extLst>
    <p:ext uri="{EFAFB233-063F-42B5-8137-9DF3F51BA10A}">
      <p15:sldGuideLst xmlns:p15="http://schemas.microsoft.com/office/powerpoint/2012/main">
        <p15:guide id="1" orient="horz" pos="3072" userDrawn="1">
          <p15:clr>
            <a:srgbClr val="A4A3A4"/>
          </p15:clr>
        </p15:guide>
        <p15:guide id="2" pos="4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FF0000"/>
        </a:fontRef>
        <a:srgbClr val="FF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2E9"/>
          </a:solidFill>
        </a:fill>
      </a:tcStyle>
    </a:wholeTbl>
    <a:band2H>
      <a:tcTxStyle/>
      <a:tcStyle>
        <a:tcBdr/>
        <a:fill>
          <a:solidFill>
            <a:srgbClr val="E6EA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65C1"/>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65C1"/>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65C1"/>
          </a:solidFill>
        </a:fill>
      </a:tcStyle>
    </a:firstRow>
  </a:tblStyle>
  <a:tblStyle styleId="{C7B018BB-80A7-4F77-B60F-C8B233D01FF8}" styleName="">
    <a:tblBg/>
    <a:wholeTbl>
      <a:tcTxStyle b="on" i="on">
        <a:fontRef idx="minor">
          <a:srgbClr val="FF0000"/>
        </a:fontRef>
        <a:srgbClr val="FF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ADB"/>
          </a:solidFill>
        </a:fill>
      </a:tcStyle>
    </a:wholeTbl>
    <a:band2H>
      <a:tcTxStyle/>
      <a:tcStyle>
        <a:tcBdr/>
        <a:fill>
          <a:solidFill>
            <a:srgbClr val="E6ED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8C91"/>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8C91"/>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8C91"/>
          </a:solidFill>
        </a:fill>
      </a:tcStyle>
    </a:firstRow>
  </a:tblStyle>
  <a:tblStyle styleId="{EEE7283C-3CF3-47DC-8721-378D4A62B228}" styleName="">
    <a:tblBg/>
    <a:wholeTbl>
      <a:tcTxStyle b="on" i="on">
        <a:fontRef idx="minor">
          <a:srgbClr val="FF0000"/>
        </a:fontRef>
        <a:srgbClr val="FF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D7CB"/>
          </a:solidFill>
        </a:fill>
      </a:tcStyle>
    </a:wholeTbl>
    <a:band2H>
      <a:tcTxStyle/>
      <a:tcStyle>
        <a:tcBdr/>
        <a:fill>
          <a:solidFill>
            <a:srgbClr val="F3ECE7"/>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C8027"/>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C8027"/>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C8027"/>
          </a:solidFill>
        </a:fill>
      </a:tcStyle>
    </a:firstRow>
  </a:tblStyle>
  <a:tblStyle styleId="{CF821DB8-F4EB-4A41-A1BA-3FCAFE7338EE}" styleName="">
    <a:tblBg/>
    <a:wholeTbl>
      <a:tcTxStyle b="on" i="on">
        <a:fontRef idx="minor">
          <a:srgbClr val="FF0000"/>
        </a:fontRef>
        <a:srgbClr val="FF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65C1"/>
          </a:solidFill>
        </a:fill>
      </a:tcStyle>
    </a:firstCol>
    <a:lastRow>
      <a:tcTxStyle b="on" i="on">
        <a:fontRef idx="minor">
          <a:srgbClr val="FF0000"/>
        </a:fontRef>
        <a:srgbClr val="FF0000"/>
      </a:tcTxStyle>
      <a:tcStyle>
        <a:tcBdr>
          <a:left>
            <a:ln w="12700" cap="flat">
              <a:noFill/>
              <a:miter lim="400000"/>
            </a:ln>
          </a:left>
          <a:right>
            <a:ln w="12700" cap="flat">
              <a:noFill/>
              <a:miter lim="400000"/>
            </a:ln>
          </a:right>
          <a:top>
            <a:ln w="50800" cap="flat">
              <a:solidFill>
                <a:srgbClr val="FF0000"/>
              </a:solidFill>
              <a:prstDash val="solid"/>
              <a:bevel/>
            </a:ln>
          </a:top>
          <a:bottom>
            <a:ln w="25400" cap="flat">
              <a:solidFill>
                <a:srgbClr val="FF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FF0000"/>
              </a:solidFill>
              <a:prstDash val="solid"/>
              <a:bevel/>
            </a:ln>
          </a:top>
          <a:bottom>
            <a:ln w="25400" cap="flat">
              <a:solidFill>
                <a:srgbClr val="FF0000"/>
              </a:solidFill>
              <a:prstDash val="solid"/>
              <a:bevel/>
            </a:ln>
          </a:bottom>
          <a:insideH>
            <a:ln w="12700" cap="flat">
              <a:noFill/>
              <a:miter lim="400000"/>
            </a:ln>
          </a:insideH>
          <a:insideV>
            <a:ln w="12700" cap="flat">
              <a:noFill/>
              <a:miter lim="400000"/>
            </a:ln>
          </a:insideV>
        </a:tcBdr>
        <a:fill>
          <a:solidFill>
            <a:srgbClr val="0065C1"/>
          </a:solidFill>
        </a:fill>
      </a:tcStyle>
    </a:firstRow>
  </a:tblStyle>
  <a:tblStyle styleId="{33BA23B1-9221-436E-865A-0063620EA4FD}" styleName="">
    <a:tblBg/>
    <a:wholeTbl>
      <a:tcTxStyle b="on" i="on">
        <a:fontRef idx="minor">
          <a:srgbClr val="FF0000"/>
        </a:fontRef>
        <a:srgbClr val="FF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CACA"/>
          </a:solidFill>
        </a:fill>
      </a:tcStyle>
    </a:wholeTbl>
    <a:band2H>
      <a:tcTxStyle/>
      <a:tcStyle>
        <a:tcBdr/>
        <a:fill>
          <a:solidFill>
            <a:srgbClr val="FF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0000"/>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0000"/>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0000"/>
          </a:solidFill>
        </a:fill>
      </a:tcStyle>
    </a:firstRow>
  </a:tblStyle>
  <a:tblStyle styleId="{2708684C-4D16-4618-839F-0558EEFCDFE6}"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50" d="100"/>
          <a:sy n="50" d="100"/>
        </p:scale>
        <p:origin x="1344" y="48"/>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Shape 42"/>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3" name="Shape 43"/>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480117657"/>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a:defRPr>
    </a:lvl1pPr>
    <a:lvl2pPr indent="228600" defTabSz="457200">
      <a:lnSpc>
        <a:spcPct val="125000"/>
      </a:lnSpc>
      <a:defRPr sz="2400">
        <a:latin typeface="+mj-lt"/>
        <a:ea typeface="+mj-ea"/>
        <a:cs typeface="+mj-cs"/>
        <a:sym typeface="Avenir"/>
      </a:defRPr>
    </a:lvl2pPr>
    <a:lvl3pPr indent="457200" defTabSz="457200">
      <a:lnSpc>
        <a:spcPct val="125000"/>
      </a:lnSpc>
      <a:defRPr sz="2400">
        <a:latin typeface="+mj-lt"/>
        <a:ea typeface="+mj-ea"/>
        <a:cs typeface="+mj-cs"/>
        <a:sym typeface="Avenir"/>
      </a:defRPr>
    </a:lvl3pPr>
    <a:lvl4pPr indent="685800" defTabSz="457200">
      <a:lnSpc>
        <a:spcPct val="125000"/>
      </a:lnSpc>
      <a:defRPr sz="2400">
        <a:latin typeface="+mj-lt"/>
        <a:ea typeface="+mj-ea"/>
        <a:cs typeface="+mj-cs"/>
        <a:sym typeface="Avenir"/>
      </a:defRPr>
    </a:lvl4pPr>
    <a:lvl5pPr indent="914400" defTabSz="457200">
      <a:lnSpc>
        <a:spcPct val="125000"/>
      </a:lnSpc>
      <a:defRPr sz="2400">
        <a:latin typeface="+mj-lt"/>
        <a:ea typeface="+mj-ea"/>
        <a:cs typeface="+mj-cs"/>
        <a:sym typeface="Avenir"/>
      </a:defRPr>
    </a:lvl5pPr>
    <a:lvl6pPr indent="1143000" defTabSz="457200">
      <a:lnSpc>
        <a:spcPct val="125000"/>
      </a:lnSpc>
      <a:defRPr sz="2400">
        <a:latin typeface="+mj-lt"/>
        <a:ea typeface="+mj-ea"/>
        <a:cs typeface="+mj-cs"/>
        <a:sym typeface="Avenir"/>
      </a:defRPr>
    </a:lvl6pPr>
    <a:lvl7pPr indent="1371600" defTabSz="457200">
      <a:lnSpc>
        <a:spcPct val="125000"/>
      </a:lnSpc>
      <a:defRPr sz="2400">
        <a:latin typeface="+mj-lt"/>
        <a:ea typeface="+mj-ea"/>
        <a:cs typeface="+mj-cs"/>
        <a:sym typeface="Avenir"/>
      </a:defRPr>
    </a:lvl7pPr>
    <a:lvl8pPr indent="1600200" defTabSz="457200">
      <a:lnSpc>
        <a:spcPct val="125000"/>
      </a:lnSpc>
      <a:defRPr sz="2400">
        <a:latin typeface="+mj-lt"/>
        <a:ea typeface="+mj-ea"/>
        <a:cs typeface="+mj-cs"/>
        <a:sym typeface="Avenir"/>
      </a:defRPr>
    </a:lvl8pPr>
    <a:lvl9pPr indent="1828800" defTabSz="457200">
      <a:lnSpc>
        <a:spcPct val="125000"/>
      </a:lnSpc>
      <a:defRPr sz="2400">
        <a:latin typeface="+mj-lt"/>
        <a:ea typeface="+mj-ea"/>
        <a:cs typeface="+mj-cs"/>
        <a:sym typeface="Avenir"/>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6" name="Shape 6"/>
          <p:cNvSpPr>
            <a:spLocks noGrp="1"/>
          </p:cNvSpPr>
          <p:nvPr>
            <p:ph type="title"/>
          </p:nvPr>
        </p:nvSpPr>
        <p:spPr>
          <a:xfrm>
            <a:off x="1270000" y="0"/>
            <a:ext cx="10464800" cy="49403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7" name="Shape 7"/>
          <p:cNvSpPr>
            <a:spLocks noGrp="1"/>
          </p:cNvSpPr>
          <p:nvPr>
            <p:ph type="body" idx="1"/>
          </p:nvPr>
        </p:nvSpPr>
        <p:spPr>
          <a:xfrm>
            <a:off x="1270000" y="5029200"/>
            <a:ext cx="10464800" cy="35687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39" name="Shape 3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10" name="Shape 10"/>
          <p:cNvSpPr>
            <a:spLocks noGrp="1"/>
          </p:cNvSpPr>
          <p:nvPr>
            <p:ph type="title"/>
          </p:nvPr>
        </p:nvSpPr>
        <p:spPr>
          <a:xfrm>
            <a:off x="1270000" y="4279900"/>
            <a:ext cx="10464800" cy="38608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11" name="Shape 11"/>
          <p:cNvSpPr>
            <a:spLocks noGrp="1"/>
          </p:cNvSpPr>
          <p:nvPr>
            <p:ph type="body" idx="1"/>
          </p:nvPr>
        </p:nvSpPr>
        <p:spPr>
          <a:xfrm>
            <a:off x="1270000" y="8191500"/>
            <a:ext cx="10464800" cy="15621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14" name="Shape 14"/>
          <p:cNvSpPr>
            <a:spLocks noGrp="1"/>
          </p:cNvSpPr>
          <p:nvPr>
            <p:ph type="title"/>
          </p:nvPr>
        </p:nvSpPr>
        <p:spPr>
          <a:xfrm>
            <a:off x="1270000" y="3225800"/>
            <a:ext cx="10464800" cy="3302000"/>
          </a:xfrm>
          <a:prstGeom prst="rect">
            <a:avLst/>
          </a:prstGeom>
        </p:spPr>
        <p:txBody>
          <a:bodyPr/>
          <a:lstStyle/>
          <a:p>
            <a:pPr lvl="0">
              <a:defRPr sz="1800">
                <a:solidFill>
                  <a:srgbClr val="000000"/>
                </a:solidFill>
              </a:defRPr>
            </a:pPr>
            <a:r>
              <a:rPr sz="8000">
                <a:solidFill>
                  <a:srgbClr val="FFFFFF"/>
                </a:solidFill>
              </a:rPr>
              <a:t>Title Text</a:t>
            </a:r>
          </a:p>
        </p:txBody>
      </p:sp>
      <p:sp>
        <p:nvSpPr>
          <p:cNvPr id="15" name="Shape 1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17" name="Shape 17"/>
          <p:cNvSpPr>
            <a:spLocks noGrp="1"/>
          </p:cNvSpPr>
          <p:nvPr>
            <p:ph type="title"/>
          </p:nvPr>
        </p:nvSpPr>
        <p:spPr>
          <a:xfrm>
            <a:off x="952500" y="0"/>
            <a:ext cx="5334000" cy="4762500"/>
          </a:xfrm>
          <a:prstGeom prst="rect">
            <a:avLst/>
          </a:prstGeom>
        </p:spPr>
        <p:txBody>
          <a:bodyPr anchor="b"/>
          <a:lstStyle>
            <a:lvl1pPr>
              <a:defRPr sz="6000"/>
            </a:lvl1pPr>
          </a:lstStyle>
          <a:p>
            <a:pPr lvl="0">
              <a:defRPr sz="1800">
                <a:solidFill>
                  <a:srgbClr val="000000"/>
                </a:solidFill>
              </a:defRPr>
            </a:pPr>
            <a:r>
              <a:rPr sz="6000">
                <a:solidFill>
                  <a:srgbClr val="FFFFFF"/>
                </a:solidFill>
              </a:rPr>
              <a:t>Title Text</a:t>
            </a:r>
          </a:p>
        </p:txBody>
      </p:sp>
      <p:sp>
        <p:nvSpPr>
          <p:cNvPr id="18" name="Shape 18"/>
          <p:cNvSpPr>
            <a:spLocks noGrp="1"/>
          </p:cNvSpPr>
          <p:nvPr>
            <p:ph type="body" idx="1"/>
          </p:nvPr>
        </p:nvSpPr>
        <p:spPr>
          <a:xfrm>
            <a:off x="952500" y="5003800"/>
            <a:ext cx="5334000" cy="47498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21" name="Shape 21"/>
          <p:cNvSpPr>
            <a:spLocks noGrp="1"/>
          </p:cNvSpPr>
          <p:nvPr>
            <p:ph type="title"/>
          </p:nvPr>
        </p:nvSpPr>
        <p:spPr>
          <a:xfrm>
            <a:off x="952500" y="44612"/>
            <a:ext cx="11099800" cy="2844476"/>
          </a:xfrm>
          <a:prstGeom prst="rect">
            <a:avLst/>
          </a:prstGeom>
        </p:spPr>
        <p:txBody>
          <a:bodyPr/>
          <a:lstStyle/>
          <a:p>
            <a:pPr lvl="0">
              <a:defRPr sz="1800">
                <a:solidFill>
                  <a:srgbClr val="000000"/>
                </a:solidFill>
              </a:defRPr>
            </a:pPr>
            <a:r>
              <a:rPr sz="8000">
                <a:solidFill>
                  <a:srgbClr val="FFFFFF"/>
                </a:solidFill>
              </a:rPr>
              <a:t>Title Text</a:t>
            </a:r>
          </a:p>
        </p:txBody>
      </p:sp>
      <p:sp>
        <p:nvSpPr>
          <p:cNvPr id="22" name="Shape 2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4" name="Shape 24"/>
          <p:cNvSpPr>
            <a:spLocks noGrp="1"/>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25" name="Shape 25"/>
          <p:cNvSpPr>
            <a:spLocks noGrp="1"/>
          </p:cNvSpPr>
          <p:nvPr>
            <p:ph type="body" idx="1"/>
          </p:nvPr>
        </p:nvSpPr>
        <p:spPr>
          <a:prstGeom prst="rect">
            <a:avLst/>
          </a:prstGeom>
        </p:spPr>
        <p:txBody>
          <a:bodyPr/>
          <a:lstStyle/>
          <a:p>
            <a:pPr lvl="0">
              <a:defRPr sz="1800">
                <a:solidFill>
                  <a:srgbClr val="000000"/>
                </a:solidFill>
              </a:defRPr>
            </a:pPr>
            <a:r>
              <a:rPr sz="3800">
                <a:solidFill>
                  <a:srgbClr val="FFFFFF"/>
                </a:solidFill>
              </a:rPr>
              <a:t>Body Level One</a:t>
            </a:r>
          </a:p>
          <a:p>
            <a:pPr lvl="1">
              <a:defRPr sz="1800">
                <a:solidFill>
                  <a:srgbClr val="000000"/>
                </a:solidFill>
              </a:defRPr>
            </a:pPr>
            <a:r>
              <a:rPr sz="3800">
                <a:solidFill>
                  <a:srgbClr val="FFFFFF"/>
                </a:solidFill>
              </a:rPr>
              <a:t>Body Level Two</a:t>
            </a:r>
          </a:p>
          <a:p>
            <a:pPr lvl="2">
              <a:defRPr sz="1800">
                <a:solidFill>
                  <a:srgbClr val="000000"/>
                </a:solidFill>
              </a:defRPr>
            </a:pPr>
            <a:r>
              <a:rPr sz="3800">
                <a:solidFill>
                  <a:srgbClr val="FFFFFF"/>
                </a:solidFill>
              </a:rPr>
              <a:t>Body Level Three</a:t>
            </a:r>
          </a:p>
          <a:p>
            <a:pPr lvl="3">
              <a:defRPr sz="1800">
                <a:solidFill>
                  <a:srgbClr val="000000"/>
                </a:solidFill>
              </a:defRPr>
            </a:pPr>
            <a:r>
              <a:rPr sz="3800">
                <a:solidFill>
                  <a:srgbClr val="FFFFFF"/>
                </a:solidFill>
              </a:rPr>
              <a:t>Body Level Four</a:t>
            </a:r>
          </a:p>
          <a:p>
            <a:pPr lvl="4">
              <a:defRPr sz="1800">
                <a:solidFill>
                  <a:srgbClr val="000000"/>
                </a:solidFill>
              </a:defRPr>
            </a:pPr>
            <a:r>
              <a:rPr sz="3800">
                <a:solidFill>
                  <a:srgbClr val="FFFFFF"/>
                </a:solidFill>
              </a:rPr>
              <a:t>Body Level Five</a:t>
            </a:r>
          </a:p>
        </p:txBody>
      </p:sp>
      <p:sp>
        <p:nvSpPr>
          <p:cNvPr id="26" name="Shape 2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28" name="Shape 28"/>
          <p:cNvSpPr>
            <a:spLocks noGrp="1"/>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29" name="Shape 29"/>
          <p:cNvSpPr>
            <a:spLocks noGrp="1"/>
          </p:cNvSpPr>
          <p:nvPr>
            <p:ph type="body" idx="1"/>
          </p:nvPr>
        </p:nvSpPr>
        <p:spPr>
          <a:xfrm>
            <a:off x="952500" y="2547418"/>
            <a:ext cx="5334000" cy="6373263"/>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lvl="0">
              <a:defRPr sz="1800">
                <a:solidFill>
                  <a:srgbClr val="000000"/>
                </a:solidFill>
              </a:defRPr>
            </a:pPr>
            <a:r>
              <a:rPr sz="2800">
                <a:solidFill>
                  <a:srgbClr val="FFFFFF"/>
                </a:solidFill>
              </a:rPr>
              <a:t>Body Level One</a:t>
            </a:r>
          </a:p>
          <a:p>
            <a:pPr lvl="1">
              <a:defRPr sz="1800">
                <a:solidFill>
                  <a:srgbClr val="000000"/>
                </a:solidFill>
              </a:defRPr>
            </a:pPr>
            <a:r>
              <a:rPr sz="2800">
                <a:solidFill>
                  <a:srgbClr val="FFFFFF"/>
                </a:solidFill>
              </a:rPr>
              <a:t>Body Level Two</a:t>
            </a:r>
          </a:p>
          <a:p>
            <a:pPr lvl="2">
              <a:defRPr sz="1800">
                <a:solidFill>
                  <a:srgbClr val="000000"/>
                </a:solidFill>
              </a:defRPr>
            </a:pPr>
            <a:r>
              <a:rPr sz="2800">
                <a:solidFill>
                  <a:srgbClr val="FFFFFF"/>
                </a:solidFill>
              </a:rPr>
              <a:t>Body Level Three</a:t>
            </a:r>
          </a:p>
          <a:p>
            <a:pPr lvl="3">
              <a:defRPr sz="1800">
                <a:solidFill>
                  <a:srgbClr val="000000"/>
                </a:solidFill>
              </a:defRPr>
            </a:pPr>
            <a:r>
              <a:rPr sz="2800">
                <a:solidFill>
                  <a:srgbClr val="FFFFFF"/>
                </a:solidFill>
              </a:rPr>
              <a:t>Body Level Four</a:t>
            </a:r>
          </a:p>
          <a:p>
            <a:pPr lvl="4">
              <a:defRPr sz="1800">
                <a:solidFill>
                  <a:srgbClr val="000000"/>
                </a:solidFill>
              </a:defRPr>
            </a:pPr>
            <a:r>
              <a:rPr sz="2800">
                <a:solidFill>
                  <a:srgbClr val="FFFFFF"/>
                </a:solidFill>
              </a:rPr>
              <a:t>Body Level Five</a:t>
            </a:r>
          </a:p>
        </p:txBody>
      </p:sp>
      <p:sp>
        <p:nvSpPr>
          <p:cNvPr id="30" name="Shape 3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32" name="Shape 32"/>
          <p:cNvSpPr>
            <a:spLocks noGrp="1"/>
          </p:cNvSpPr>
          <p:nvPr>
            <p:ph type="body" idx="1"/>
          </p:nvPr>
        </p:nvSpPr>
        <p:spPr>
          <a:xfrm>
            <a:off x="952500" y="1270000"/>
            <a:ext cx="11099800" cy="7213600"/>
          </a:xfrm>
          <a:prstGeom prst="rect">
            <a:avLst/>
          </a:prstGeom>
        </p:spPr>
        <p:txBody>
          <a:bodyPr/>
          <a:lstStyle/>
          <a:p>
            <a:pPr lvl="0">
              <a:defRPr sz="1800">
                <a:solidFill>
                  <a:srgbClr val="000000"/>
                </a:solidFill>
              </a:defRPr>
            </a:pPr>
            <a:r>
              <a:rPr sz="3800">
                <a:solidFill>
                  <a:srgbClr val="FFFFFF"/>
                </a:solidFill>
              </a:rPr>
              <a:t>Body Level One</a:t>
            </a:r>
          </a:p>
          <a:p>
            <a:pPr lvl="1">
              <a:defRPr sz="1800">
                <a:solidFill>
                  <a:srgbClr val="000000"/>
                </a:solidFill>
              </a:defRPr>
            </a:pPr>
            <a:r>
              <a:rPr sz="3800">
                <a:solidFill>
                  <a:srgbClr val="FFFFFF"/>
                </a:solidFill>
              </a:rPr>
              <a:t>Body Level Two</a:t>
            </a:r>
          </a:p>
          <a:p>
            <a:pPr lvl="2">
              <a:defRPr sz="1800">
                <a:solidFill>
                  <a:srgbClr val="000000"/>
                </a:solidFill>
              </a:defRPr>
            </a:pPr>
            <a:r>
              <a:rPr sz="3800">
                <a:solidFill>
                  <a:srgbClr val="FFFFFF"/>
                </a:solidFill>
              </a:rPr>
              <a:t>Body Level Three</a:t>
            </a:r>
          </a:p>
          <a:p>
            <a:pPr lvl="3">
              <a:defRPr sz="1800">
                <a:solidFill>
                  <a:srgbClr val="000000"/>
                </a:solidFill>
              </a:defRPr>
            </a:pPr>
            <a:r>
              <a:rPr sz="3800">
                <a:solidFill>
                  <a:srgbClr val="FFFFFF"/>
                </a:solidFill>
              </a:rPr>
              <a:t>Body Level Four</a:t>
            </a:r>
          </a:p>
          <a:p>
            <a:pPr lvl="4">
              <a:defRPr sz="1800">
                <a:solidFill>
                  <a:srgbClr val="000000"/>
                </a:solidFill>
              </a:defRPr>
            </a:pPr>
            <a:r>
              <a:rPr sz="3800">
                <a:solidFill>
                  <a:srgbClr val="FFFFFF"/>
                </a:solidFill>
              </a:rPr>
              <a:t>Body Level Five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35" name="Shape 3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38000">
              <a:schemeClr val="accent1">
                <a:lumMod val="89000"/>
              </a:schemeClr>
            </a:gs>
            <a:gs pos="69000">
              <a:schemeClr val="accent1">
                <a:lumMod val="75000"/>
              </a:schemeClr>
            </a:gs>
            <a:gs pos="95000">
              <a:schemeClr val="accent1">
                <a:lumMod val="70000"/>
              </a:schemeClr>
            </a:gs>
          </a:gsLst>
          <a:lin ang="18900000" scaled="1"/>
          <a:tileRect/>
        </a:gra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386281"/>
            <a:ext cx="11099800" cy="216113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solidFill>
                  <a:srgbClr val="000000"/>
                </a:solidFill>
              </a:defRPr>
            </a:pPr>
            <a:r>
              <a:rPr sz="8000">
                <a:solidFill>
                  <a:srgbClr val="FFFFFF"/>
                </a:solidFill>
              </a:rPr>
              <a:t>Title Text</a:t>
            </a:r>
          </a:p>
        </p:txBody>
      </p:sp>
      <p:sp>
        <p:nvSpPr>
          <p:cNvPr id="3" name="Shape 3"/>
          <p:cNvSpPr>
            <a:spLocks noGrp="1"/>
          </p:cNvSpPr>
          <p:nvPr>
            <p:ph type="body" idx="1"/>
          </p:nvPr>
        </p:nvSpPr>
        <p:spPr>
          <a:xfrm>
            <a:off x="952500" y="2547418"/>
            <a:ext cx="11099800" cy="63732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solidFill>
                  <a:srgbClr val="000000"/>
                </a:solidFill>
              </a:defRPr>
            </a:pPr>
            <a:r>
              <a:rPr sz="3800">
                <a:solidFill>
                  <a:srgbClr val="FFFFFF"/>
                </a:solidFill>
              </a:rPr>
              <a:t>Body Level One</a:t>
            </a:r>
          </a:p>
          <a:p>
            <a:pPr lvl="1">
              <a:defRPr sz="1800">
                <a:solidFill>
                  <a:srgbClr val="000000"/>
                </a:solidFill>
              </a:defRPr>
            </a:pPr>
            <a:r>
              <a:rPr sz="3800">
                <a:solidFill>
                  <a:srgbClr val="FFFFFF"/>
                </a:solidFill>
              </a:rPr>
              <a:t>Body Level Two</a:t>
            </a:r>
          </a:p>
          <a:p>
            <a:pPr lvl="2">
              <a:defRPr sz="1800">
                <a:solidFill>
                  <a:srgbClr val="000000"/>
                </a:solidFill>
              </a:defRPr>
            </a:pPr>
            <a:r>
              <a:rPr sz="3800">
                <a:solidFill>
                  <a:srgbClr val="FFFFFF"/>
                </a:solidFill>
              </a:rPr>
              <a:t>Body Level Three</a:t>
            </a:r>
          </a:p>
          <a:p>
            <a:pPr lvl="3">
              <a:defRPr sz="1800">
                <a:solidFill>
                  <a:srgbClr val="000000"/>
                </a:solidFill>
              </a:defRPr>
            </a:pPr>
            <a:r>
              <a:rPr sz="3800">
                <a:solidFill>
                  <a:srgbClr val="FFFFFF"/>
                </a:solidFill>
              </a:rPr>
              <a:t>Body Level Four</a:t>
            </a:r>
          </a:p>
          <a:p>
            <a:pPr lvl="4">
              <a:defRPr sz="1800">
                <a:solidFill>
                  <a:srgbClr val="000000"/>
                </a:solidFill>
              </a:defRPr>
            </a:pPr>
            <a:r>
              <a:rPr sz="3800">
                <a:solidFill>
                  <a:srgbClr val="FFFFFF"/>
                </a:solidFill>
              </a:rPr>
              <a:t>Body Level Five</a:t>
            </a:r>
          </a:p>
        </p:txBody>
      </p:sp>
      <p:sp>
        <p:nvSpPr>
          <p:cNvPr id="4" name="Shape 4"/>
          <p:cNvSpPr>
            <a:spLocks noGrp="1"/>
          </p:cNvSpPr>
          <p:nvPr>
            <p:ph type="sldNum" sz="quarter" idx="2"/>
          </p:nvPr>
        </p:nvSpPr>
        <p:spPr>
          <a:xfrm>
            <a:off x="6362598" y="9245600"/>
            <a:ext cx="266904" cy="279400"/>
          </a:xfrm>
          <a:prstGeom prst="rect">
            <a:avLst/>
          </a:prstGeom>
          <a:ln w="12700">
            <a:miter lim="400000"/>
          </a:ln>
        </p:spPr>
        <p:txBody>
          <a:bodyPr wrap="none" lIns="0" tIns="0" rIns="0" bIns="0">
            <a:spAutoFit/>
          </a:bodyPr>
          <a:lstStyle>
            <a:lvl1pPr>
              <a:defRPr sz="1800">
                <a:solidFill>
                  <a:srgbClr val="FFFFFF"/>
                </a:solidFill>
              </a:defRPr>
            </a:lvl1pPr>
          </a:lstStyle>
          <a:p>
            <a:pPr lvl="0"/>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ctr" defTabSz="584200">
        <a:defRPr sz="8000">
          <a:solidFill>
            <a:srgbClr val="FFFFFF"/>
          </a:solidFill>
          <a:latin typeface="Helvetica Light"/>
          <a:ea typeface="Helvetica Light"/>
          <a:cs typeface="Helvetica Light"/>
          <a:sym typeface="Helvetica Light"/>
        </a:defRPr>
      </a:lvl1pPr>
      <a:lvl2pPr algn="ctr" defTabSz="584200">
        <a:defRPr sz="8000">
          <a:solidFill>
            <a:srgbClr val="FFFFFF"/>
          </a:solidFill>
          <a:latin typeface="Helvetica Light"/>
          <a:ea typeface="Helvetica Light"/>
          <a:cs typeface="Helvetica Light"/>
          <a:sym typeface="Helvetica Light"/>
        </a:defRPr>
      </a:lvl2pPr>
      <a:lvl3pPr algn="ctr" defTabSz="584200">
        <a:defRPr sz="8000">
          <a:solidFill>
            <a:srgbClr val="FFFFFF"/>
          </a:solidFill>
          <a:latin typeface="Helvetica Light"/>
          <a:ea typeface="Helvetica Light"/>
          <a:cs typeface="Helvetica Light"/>
          <a:sym typeface="Helvetica Light"/>
        </a:defRPr>
      </a:lvl3pPr>
      <a:lvl4pPr algn="ctr" defTabSz="584200">
        <a:defRPr sz="8000">
          <a:solidFill>
            <a:srgbClr val="FFFFFF"/>
          </a:solidFill>
          <a:latin typeface="Helvetica Light"/>
          <a:ea typeface="Helvetica Light"/>
          <a:cs typeface="Helvetica Light"/>
          <a:sym typeface="Helvetica Light"/>
        </a:defRPr>
      </a:lvl4pPr>
      <a:lvl5pPr algn="ctr" defTabSz="584200">
        <a:defRPr sz="8000">
          <a:solidFill>
            <a:srgbClr val="FFFFFF"/>
          </a:solidFill>
          <a:latin typeface="Helvetica Light"/>
          <a:ea typeface="Helvetica Light"/>
          <a:cs typeface="Helvetica Light"/>
          <a:sym typeface="Helvetica Light"/>
        </a:defRPr>
      </a:lvl5pPr>
      <a:lvl6pPr algn="ctr" defTabSz="584200">
        <a:defRPr sz="8000">
          <a:solidFill>
            <a:srgbClr val="FFFFFF"/>
          </a:solidFill>
          <a:latin typeface="Helvetica Light"/>
          <a:ea typeface="Helvetica Light"/>
          <a:cs typeface="Helvetica Light"/>
          <a:sym typeface="Helvetica Light"/>
        </a:defRPr>
      </a:lvl6pPr>
      <a:lvl7pPr algn="ctr" defTabSz="584200">
        <a:defRPr sz="8000">
          <a:solidFill>
            <a:srgbClr val="FFFFFF"/>
          </a:solidFill>
          <a:latin typeface="Helvetica Light"/>
          <a:ea typeface="Helvetica Light"/>
          <a:cs typeface="Helvetica Light"/>
          <a:sym typeface="Helvetica Light"/>
        </a:defRPr>
      </a:lvl7pPr>
      <a:lvl8pPr algn="ctr" defTabSz="584200">
        <a:defRPr sz="8000">
          <a:solidFill>
            <a:srgbClr val="FFFFFF"/>
          </a:solidFill>
          <a:latin typeface="Helvetica Light"/>
          <a:ea typeface="Helvetica Light"/>
          <a:cs typeface="Helvetica Light"/>
          <a:sym typeface="Helvetica Light"/>
        </a:defRPr>
      </a:lvl8pPr>
      <a:lvl9pPr algn="ctr" defTabSz="584200">
        <a:defRPr sz="8000">
          <a:solidFill>
            <a:srgbClr val="FFFFFF"/>
          </a:solidFill>
          <a:latin typeface="Helvetica Light"/>
          <a:ea typeface="Helvetica Light"/>
          <a:cs typeface="Helvetica Light"/>
          <a:sym typeface="Helvetica Light"/>
        </a:defRPr>
      </a:lvl9pPr>
    </p:titleStyle>
    <p:bodyStyle>
      <a:lvl1pPr marL="457200" indent="-457200" defTabSz="584200">
        <a:spcBef>
          <a:spcPts val="4200"/>
        </a:spcBef>
        <a:buSzPct val="75000"/>
        <a:buChar char="•"/>
        <a:defRPr sz="3800">
          <a:solidFill>
            <a:srgbClr val="FFFFFF"/>
          </a:solidFill>
          <a:latin typeface="Helvetica Light"/>
          <a:ea typeface="Helvetica Light"/>
          <a:cs typeface="Helvetica Light"/>
          <a:sym typeface="Helvetica Light"/>
        </a:defRPr>
      </a:lvl1pPr>
      <a:lvl2pPr marL="914400" indent="-457200" defTabSz="584200">
        <a:spcBef>
          <a:spcPts val="4200"/>
        </a:spcBef>
        <a:buSzPct val="75000"/>
        <a:buChar char="•"/>
        <a:defRPr sz="3800">
          <a:solidFill>
            <a:srgbClr val="FFFFFF"/>
          </a:solidFill>
          <a:latin typeface="Helvetica Light"/>
          <a:ea typeface="Helvetica Light"/>
          <a:cs typeface="Helvetica Light"/>
          <a:sym typeface="Helvetica Light"/>
        </a:defRPr>
      </a:lvl2pPr>
      <a:lvl3pPr marL="1371600" indent="-457200" defTabSz="584200">
        <a:spcBef>
          <a:spcPts val="4200"/>
        </a:spcBef>
        <a:buSzPct val="75000"/>
        <a:buChar char="•"/>
        <a:defRPr sz="3800">
          <a:solidFill>
            <a:srgbClr val="FFFFFF"/>
          </a:solidFill>
          <a:latin typeface="Helvetica Light"/>
          <a:ea typeface="Helvetica Light"/>
          <a:cs typeface="Helvetica Light"/>
          <a:sym typeface="Helvetica Light"/>
        </a:defRPr>
      </a:lvl3pPr>
      <a:lvl4pPr marL="1828800" indent="-457200" defTabSz="584200">
        <a:spcBef>
          <a:spcPts val="4200"/>
        </a:spcBef>
        <a:buSzPct val="75000"/>
        <a:buChar char="•"/>
        <a:defRPr sz="3800">
          <a:solidFill>
            <a:srgbClr val="FFFFFF"/>
          </a:solidFill>
          <a:latin typeface="Helvetica Light"/>
          <a:ea typeface="Helvetica Light"/>
          <a:cs typeface="Helvetica Light"/>
          <a:sym typeface="Helvetica Light"/>
        </a:defRPr>
      </a:lvl4pPr>
      <a:lvl5pPr marL="2286000" indent="-457200" defTabSz="584200">
        <a:spcBef>
          <a:spcPts val="4200"/>
        </a:spcBef>
        <a:buSzPct val="75000"/>
        <a:buChar char="•"/>
        <a:defRPr sz="3800">
          <a:solidFill>
            <a:srgbClr val="FFFFFF"/>
          </a:solidFill>
          <a:latin typeface="Helvetica Light"/>
          <a:ea typeface="Helvetica Light"/>
          <a:cs typeface="Helvetica Light"/>
          <a:sym typeface="Helvetica Light"/>
        </a:defRPr>
      </a:lvl5pPr>
      <a:lvl6pPr marL="2743200" indent="-457200" defTabSz="584200">
        <a:spcBef>
          <a:spcPts val="4200"/>
        </a:spcBef>
        <a:buSzPct val="75000"/>
        <a:buChar char="•"/>
        <a:defRPr sz="3800">
          <a:solidFill>
            <a:srgbClr val="FFFFFF"/>
          </a:solidFill>
          <a:latin typeface="Helvetica Light"/>
          <a:ea typeface="Helvetica Light"/>
          <a:cs typeface="Helvetica Light"/>
          <a:sym typeface="Helvetica Light"/>
        </a:defRPr>
      </a:lvl6pPr>
      <a:lvl7pPr marL="3200400" indent="-457200" defTabSz="584200">
        <a:spcBef>
          <a:spcPts val="4200"/>
        </a:spcBef>
        <a:buSzPct val="75000"/>
        <a:buChar char="•"/>
        <a:defRPr sz="3800">
          <a:solidFill>
            <a:srgbClr val="FFFFFF"/>
          </a:solidFill>
          <a:latin typeface="Helvetica Light"/>
          <a:ea typeface="Helvetica Light"/>
          <a:cs typeface="Helvetica Light"/>
          <a:sym typeface="Helvetica Light"/>
        </a:defRPr>
      </a:lvl7pPr>
      <a:lvl8pPr marL="3657600" indent="-457200" defTabSz="584200">
        <a:spcBef>
          <a:spcPts val="4200"/>
        </a:spcBef>
        <a:buSzPct val="75000"/>
        <a:buChar char="•"/>
        <a:defRPr sz="3800">
          <a:solidFill>
            <a:srgbClr val="FFFFFF"/>
          </a:solidFill>
          <a:latin typeface="Helvetica Light"/>
          <a:ea typeface="Helvetica Light"/>
          <a:cs typeface="Helvetica Light"/>
          <a:sym typeface="Helvetica Light"/>
        </a:defRPr>
      </a:lvl8pPr>
      <a:lvl9pPr marL="4114800" indent="-457200" defTabSz="584200">
        <a:spcBef>
          <a:spcPts val="4200"/>
        </a:spcBef>
        <a:buSzPct val="75000"/>
        <a:buChar char="•"/>
        <a:defRPr sz="3800">
          <a:solidFill>
            <a:srgbClr val="FFFFFF"/>
          </a:solidFill>
          <a:latin typeface="Helvetica Light"/>
          <a:ea typeface="Helvetica Light"/>
          <a:cs typeface="Helvetica Light"/>
          <a:sym typeface="Helvetica Light"/>
        </a:defRPr>
      </a:lvl9pPr>
    </p:bodyStyle>
    <p:otherStyle>
      <a:lvl1pPr algn="ctr" defTabSz="584200">
        <a:defRPr>
          <a:solidFill>
            <a:schemeClr val="tx1"/>
          </a:solidFill>
          <a:latin typeface="+mn-lt"/>
          <a:ea typeface="+mn-ea"/>
          <a:cs typeface="+mn-cs"/>
          <a:sym typeface="Helvetica Light"/>
        </a:defRPr>
      </a:lvl1pPr>
      <a:lvl2pPr algn="ctr" defTabSz="584200">
        <a:defRPr>
          <a:solidFill>
            <a:schemeClr val="tx1"/>
          </a:solidFill>
          <a:latin typeface="+mn-lt"/>
          <a:ea typeface="+mn-ea"/>
          <a:cs typeface="+mn-cs"/>
          <a:sym typeface="Helvetica Light"/>
        </a:defRPr>
      </a:lvl2pPr>
      <a:lvl3pPr algn="ctr" defTabSz="584200">
        <a:defRPr>
          <a:solidFill>
            <a:schemeClr val="tx1"/>
          </a:solidFill>
          <a:latin typeface="+mn-lt"/>
          <a:ea typeface="+mn-ea"/>
          <a:cs typeface="+mn-cs"/>
          <a:sym typeface="Helvetica Light"/>
        </a:defRPr>
      </a:lvl3pPr>
      <a:lvl4pPr algn="ctr" defTabSz="584200">
        <a:defRPr>
          <a:solidFill>
            <a:schemeClr val="tx1"/>
          </a:solidFill>
          <a:latin typeface="+mn-lt"/>
          <a:ea typeface="+mn-ea"/>
          <a:cs typeface="+mn-cs"/>
          <a:sym typeface="Helvetica Light"/>
        </a:defRPr>
      </a:lvl4pPr>
      <a:lvl5pPr algn="ctr" defTabSz="584200">
        <a:defRPr>
          <a:solidFill>
            <a:schemeClr val="tx1"/>
          </a:solidFill>
          <a:latin typeface="+mn-lt"/>
          <a:ea typeface="+mn-ea"/>
          <a:cs typeface="+mn-cs"/>
          <a:sym typeface="Helvetica Light"/>
        </a:defRPr>
      </a:lvl5pPr>
      <a:lvl6pPr algn="ctr" defTabSz="584200">
        <a:defRPr>
          <a:solidFill>
            <a:schemeClr val="tx1"/>
          </a:solidFill>
          <a:latin typeface="+mn-lt"/>
          <a:ea typeface="+mn-ea"/>
          <a:cs typeface="+mn-cs"/>
          <a:sym typeface="Helvetica Light"/>
        </a:defRPr>
      </a:lvl6pPr>
      <a:lvl7pPr algn="ctr" defTabSz="584200">
        <a:defRPr>
          <a:solidFill>
            <a:schemeClr val="tx1"/>
          </a:solidFill>
          <a:latin typeface="+mn-lt"/>
          <a:ea typeface="+mn-ea"/>
          <a:cs typeface="+mn-cs"/>
          <a:sym typeface="Helvetica Light"/>
        </a:defRPr>
      </a:lvl7pPr>
      <a:lvl8pPr algn="ctr" defTabSz="584200">
        <a:defRPr>
          <a:solidFill>
            <a:schemeClr val="tx1"/>
          </a:solidFill>
          <a:latin typeface="+mn-lt"/>
          <a:ea typeface="+mn-ea"/>
          <a:cs typeface="+mn-cs"/>
          <a:sym typeface="Helvetica Light"/>
        </a:defRPr>
      </a:lvl8pPr>
      <a:lvl9pPr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45"/>
          <p:cNvSpPr>
            <a:spLocks noGrp="1"/>
          </p:cNvSpPr>
          <p:nvPr>
            <p:ph type="title"/>
          </p:nvPr>
        </p:nvSpPr>
        <p:spPr>
          <a:xfrm>
            <a:off x="1270000" y="285750"/>
            <a:ext cx="10586626" cy="4953000"/>
          </a:xfrm>
          <a:prstGeom prst="rect">
            <a:avLst/>
          </a:prstGeom>
        </p:spPr>
        <p:txBody>
          <a:bodyPr/>
          <a:lstStyle/>
          <a:p>
            <a:pPr lvl="0" defTabSz="467359">
              <a:defRPr sz="1800">
                <a:solidFill>
                  <a:srgbClr val="000000"/>
                </a:solidFill>
              </a:defRPr>
            </a:pPr>
            <a:r>
              <a:rPr sz="6400" dirty="0">
                <a:solidFill>
                  <a:srgbClr val="000000"/>
                </a:solidFill>
              </a:rPr>
              <a:t>Parliamentary Procedure </a:t>
            </a:r>
          </a:p>
          <a:p>
            <a:pPr lvl="0" defTabSz="467359">
              <a:defRPr sz="1800">
                <a:solidFill>
                  <a:srgbClr val="000000"/>
                </a:solidFill>
              </a:defRPr>
            </a:pPr>
            <a:r>
              <a:rPr sz="3000" dirty="0">
                <a:solidFill>
                  <a:srgbClr val="000000"/>
                </a:solidFill>
              </a:rPr>
              <a:t> Based on RONR 11th ed.</a:t>
            </a:r>
          </a:p>
          <a:p>
            <a:pPr lvl="0" defTabSz="467359">
              <a:defRPr sz="1800">
                <a:solidFill>
                  <a:srgbClr val="000000"/>
                </a:solidFill>
              </a:defRPr>
            </a:pPr>
            <a:endParaRPr sz="3000" dirty="0">
              <a:solidFill>
                <a:srgbClr val="000000"/>
              </a:solidFill>
            </a:endParaRPr>
          </a:p>
          <a:p>
            <a:pPr lvl="0" defTabSz="467359">
              <a:defRPr sz="1800">
                <a:solidFill>
                  <a:srgbClr val="000000"/>
                </a:solidFill>
              </a:defRPr>
            </a:pPr>
            <a:endParaRPr sz="3000" dirty="0">
              <a:solidFill>
                <a:srgbClr val="000000"/>
              </a:solidFill>
            </a:endParaRPr>
          </a:p>
          <a:p>
            <a:pPr lvl="0" defTabSz="467359">
              <a:defRPr sz="1800">
                <a:solidFill>
                  <a:srgbClr val="000000"/>
                </a:solidFill>
              </a:defRPr>
            </a:pPr>
            <a:endParaRPr sz="3000" dirty="0">
              <a:solidFill>
                <a:srgbClr val="000000"/>
              </a:solidFill>
            </a:endParaRPr>
          </a:p>
          <a:p>
            <a:pPr lvl="0" defTabSz="467359">
              <a:defRPr sz="1800">
                <a:solidFill>
                  <a:srgbClr val="000000"/>
                </a:solidFill>
              </a:defRPr>
            </a:pPr>
            <a:r>
              <a:rPr sz="6700" dirty="0">
                <a:solidFill>
                  <a:srgbClr val="000000"/>
                </a:solidFill>
                <a:latin typeface="Hoefler Text"/>
                <a:ea typeface="Hoefler Text"/>
                <a:cs typeface="Hoefler Text"/>
                <a:sym typeface="Hoefler Text"/>
              </a:rPr>
              <a:t>Point of Order</a:t>
            </a:r>
          </a:p>
        </p:txBody>
      </p:sp>
      <p:sp>
        <p:nvSpPr>
          <p:cNvPr id="46" name="Shape 46"/>
          <p:cNvSpPr>
            <a:spLocks noGrp="1"/>
          </p:cNvSpPr>
          <p:nvPr>
            <p:ph type="body" idx="1"/>
          </p:nvPr>
        </p:nvSpPr>
        <p:spPr>
          <a:xfrm>
            <a:off x="2171701" y="6743700"/>
            <a:ext cx="10374488" cy="1581150"/>
          </a:xfrm>
          <a:prstGeom prst="rect">
            <a:avLst/>
          </a:prstGeom>
        </p:spPr>
        <p:txBody>
          <a:bodyPr/>
          <a:lstStyle/>
          <a:p>
            <a:pPr lvl="0">
              <a:defRPr sz="1800">
                <a:solidFill>
                  <a:srgbClr val="000000"/>
                </a:solidFill>
              </a:defRPr>
            </a:pPr>
            <a:r>
              <a:rPr lang="en-CA" sz="4000" dirty="0" smtClean="0">
                <a:solidFill>
                  <a:srgbClr val="000000"/>
                </a:solidFill>
              </a:rPr>
              <a:t>Created</a:t>
            </a:r>
            <a:r>
              <a:rPr sz="4000" dirty="0" smtClean="0">
                <a:solidFill>
                  <a:srgbClr val="000000"/>
                </a:solidFill>
              </a:rPr>
              <a:t> </a:t>
            </a:r>
            <a:r>
              <a:rPr sz="4000" dirty="0">
                <a:solidFill>
                  <a:srgbClr val="000000"/>
                </a:solidFill>
              </a:rPr>
              <a:t>by Lori Lukinuk, CP, PRP</a:t>
            </a:r>
          </a:p>
          <a:p>
            <a:pPr lvl="0">
              <a:defRPr sz="1800">
                <a:solidFill>
                  <a:srgbClr val="000000"/>
                </a:solidFill>
              </a:defRPr>
            </a:pPr>
            <a:r>
              <a:rPr sz="5800" dirty="0">
                <a:solidFill>
                  <a:srgbClr val="000000"/>
                </a:solidFill>
              </a:rPr>
              <a:t>           </a:t>
            </a:r>
            <a:r>
              <a:rPr sz="3400" dirty="0">
                <a:solidFill>
                  <a:srgbClr val="000000"/>
                </a:solidFill>
              </a:rPr>
              <a:t>Certified and Professional Parliamentarian</a:t>
            </a:r>
          </a:p>
        </p:txBody>
      </p:sp>
      <p:sp>
        <p:nvSpPr>
          <p:cNvPr id="47" name="Shape 47"/>
          <p:cNvSpPr>
            <a:spLocks noGrp="1"/>
          </p:cNvSpPr>
          <p:nvPr>
            <p:ph type="sldNum" sz="quarter" idx="2"/>
          </p:nvPr>
        </p:nvSpPr>
        <p:spPr>
          <a:xfrm>
            <a:off x="6375349" y="9245600"/>
            <a:ext cx="241402" cy="279400"/>
          </a:xfrm>
          <a:prstGeom prst="rect">
            <a:avLst/>
          </a:prstGeom>
          <a:extLst>
            <a:ext uri="{C572A759-6A51-4108-AA02-DFA0A04FC94B}">
              <ma14:wrappingTextBoxFlag xmlns:ma14="http://schemas.microsoft.com/office/mac/drawingml/2011/main" xmlns="" val="1"/>
            </a:ext>
          </a:extLst>
        </p:spPr>
        <p:txBody>
          <a:bodyPr wrap="square">
            <a:normAutofit/>
          </a:bodyPr>
          <a:lstStyle/>
          <a:p>
            <a:pPr lvl="0">
              <a:defRPr>
                <a:solidFill>
                  <a:srgbClr val="000000"/>
                </a:solidFill>
              </a:defRPr>
            </a:pPr>
            <a:fld id="{86CB4B4D-7CA3-9044-876B-883B54F8677D}" type="slidenum">
              <a:rPr>
                <a:solidFill>
                  <a:srgbClr val="FFFFFF"/>
                </a:solidFill>
              </a:rPr>
              <a:t>1</a:t>
            </a:fld>
            <a:endParaRPr>
              <a:solidFill>
                <a:srgbClr val="FFFFFF"/>
              </a:solid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a:xfrm>
            <a:off x="198710" y="285750"/>
            <a:ext cx="12607380" cy="7927091"/>
          </a:xfrm>
          <a:prstGeom prst="rect">
            <a:avLst/>
          </a:prstGeom>
        </p:spPr>
        <p:txBody>
          <a:bodyPr/>
          <a:lstStyle/>
          <a:p>
            <a:pPr lvl="0" defTabSz="403097">
              <a:defRPr sz="1800">
                <a:solidFill>
                  <a:srgbClr val="000000"/>
                </a:solidFill>
              </a:defRPr>
            </a:pPr>
            <a:r>
              <a:rPr sz="5500" dirty="0">
                <a:solidFill>
                  <a:srgbClr val="000000"/>
                </a:solidFill>
                <a:latin typeface="Hoefler Text"/>
                <a:ea typeface="Hoefler Text"/>
                <a:cs typeface="Hoefler Text"/>
                <a:sym typeface="Hoefler Text"/>
              </a:rPr>
              <a:t>Point of Order</a:t>
            </a:r>
          </a:p>
          <a:p>
            <a:pPr lvl="0" defTabSz="403097">
              <a:defRPr sz="1800">
                <a:solidFill>
                  <a:srgbClr val="000000"/>
                </a:solidFill>
              </a:defRPr>
            </a:pPr>
            <a:endParaRPr sz="2000" dirty="0">
              <a:solidFill>
                <a:srgbClr val="000000"/>
              </a:solidFill>
              <a:latin typeface="Hoefler Text"/>
              <a:ea typeface="Hoefler Text"/>
              <a:cs typeface="Hoefler Text"/>
              <a:sym typeface="Hoefler Text"/>
            </a:endParaRPr>
          </a:p>
          <a:p>
            <a:pPr lvl="0" algn="l" defTabSz="403097">
              <a:defRPr sz="1800">
                <a:solidFill>
                  <a:srgbClr val="000000"/>
                </a:solidFill>
              </a:defRPr>
            </a:pPr>
            <a:r>
              <a:rPr sz="4800" dirty="0">
                <a:solidFill>
                  <a:srgbClr val="000000"/>
                </a:solidFill>
                <a:latin typeface="Hoefler Text"/>
                <a:ea typeface="Hoefler Text"/>
                <a:cs typeface="Hoefler Text"/>
                <a:sym typeface="Hoefler Text"/>
              </a:rPr>
              <a:t>Used when a member believes the rules of the assembly are being violated or </a:t>
            </a:r>
            <a:r>
              <a:rPr sz="4800" dirty="0" smtClean="0">
                <a:solidFill>
                  <a:srgbClr val="000000"/>
                </a:solidFill>
                <a:latin typeface="Hoefler Text"/>
                <a:ea typeface="Hoefler Text"/>
                <a:cs typeface="Hoefler Text"/>
                <a:sym typeface="Hoefler Text"/>
              </a:rPr>
              <a:t>proper </a:t>
            </a:r>
            <a:r>
              <a:rPr sz="4800" dirty="0">
                <a:solidFill>
                  <a:srgbClr val="000000"/>
                </a:solidFill>
                <a:latin typeface="Hoefler Text"/>
                <a:ea typeface="Hoefler Text"/>
                <a:cs typeface="Hoefler Text"/>
                <a:sym typeface="Hoefler Text"/>
              </a:rPr>
              <a:t>decorum of debate is not being followed and the chair does not call the person to order. </a:t>
            </a:r>
            <a:endParaRPr sz="4800" i="1" dirty="0">
              <a:solidFill>
                <a:srgbClr val="000000"/>
              </a:solidFill>
              <a:latin typeface="Hoefler Text"/>
              <a:ea typeface="Hoefler Text"/>
              <a:cs typeface="Hoefler Text"/>
              <a:sym typeface="Hoefler Text"/>
            </a:endParaRPr>
          </a:p>
          <a:p>
            <a:pPr lvl="0" algn="l" defTabSz="403097">
              <a:defRPr sz="1800">
                <a:solidFill>
                  <a:srgbClr val="000000"/>
                </a:solidFill>
              </a:defRPr>
            </a:pPr>
            <a:endParaRPr sz="5500" i="1" dirty="0">
              <a:solidFill>
                <a:srgbClr val="000000"/>
              </a:solidFill>
              <a:latin typeface="Hoefler Text"/>
              <a:ea typeface="Hoefler Text"/>
              <a:cs typeface="Hoefler Text"/>
              <a:sym typeface="Hoefler Text"/>
            </a:endParaRPr>
          </a:p>
          <a:p>
            <a:pPr lvl="0" algn="l" defTabSz="403097">
              <a:defRPr sz="1800">
                <a:solidFill>
                  <a:srgbClr val="000000"/>
                </a:solidFill>
              </a:defRPr>
            </a:pPr>
            <a:r>
              <a:rPr sz="3200" i="1" dirty="0">
                <a:solidFill>
                  <a:srgbClr val="000000"/>
                </a:solidFill>
                <a:latin typeface="Hoefler Text"/>
                <a:ea typeface="Hoefler Text"/>
                <a:cs typeface="Hoefler Text"/>
                <a:sym typeface="Hoefler Text"/>
              </a:rPr>
              <a:t>Nancy Sylvester, CPP-T, PRP: "Point of Order is a motion that helps us remember that leadership of the meeting is not solely the responsibility of the chair."</a:t>
            </a:r>
            <a:endParaRPr sz="3200" dirty="0">
              <a:solidFill>
                <a:srgbClr val="000000"/>
              </a:solidFill>
              <a:latin typeface="Hoefler Text"/>
              <a:ea typeface="Hoefler Text"/>
              <a:cs typeface="Hoefler Text"/>
              <a:sym typeface="Hoefler Text"/>
            </a:endParaRPr>
          </a:p>
        </p:txBody>
      </p:sp>
      <p:sp>
        <p:nvSpPr>
          <p:cNvPr id="50" name="Shape 50"/>
          <p:cNvSpPr>
            <a:spLocks noGrp="1"/>
          </p:cNvSpPr>
          <p:nvPr>
            <p:ph type="sldNum" sz="quarter" idx="2"/>
          </p:nvPr>
        </p:nvSpPr>
        <p:spPr>
          <a:xfrm>
            <a:off x="6375349" y="9245600"/>
            <a:ext cx="241402" cy="279400"/>
          </a:xfrm>
          <a:prstGeom prst="rect">
            <a:avLst/>
          </a:prstGeom>
          <a:extLst>
            <a:ext uri="{C572A759-6A51-4108-AA02-DFA0A04FC94B}">
              <ma14:wrappingTextBoxFlag xmlns:ma14="http://schemas.microsoft.com/office/mac/drawingml/2011/main" xmlns="" val="1"/>
            </a:ext>
          </a:extLst>
        </p:spPr>
        <p:txBody>
          <a:bodyPr wrap="square">
            <a:normAutofit/>
          </a:bodyPr>
          <a:lstStyle/>
          <a:p>
            <a:pPr lvl="0">
              <a:defRPr>
                <a:solidFill>
                  <a:srgbClr val="000000"/>
                </a:solidFill>
              </a:defRPr>
            </a:pPr>
            <a:fld id="{86CB4B4D-7CA3-9044-876B-883B54F8677D}" type="slidenum">
              <a:rPr>
                <a:solidFill>
                  <a:srgbClr val="FFFFFF"/>
                </a:solidFill>
              </a:rPr>
              <a:t>2</a:t>
            </a:fld>
            <a:endParaRPr>
              <a:solidFill>
                <a:srgbClr val="FFFFFF"/>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title"/>
          </p:nvPr>
        </p:nvSpPr>
        <p:spPr>
          <a:xfrm>
            <a:off x="815445" y="-35216"/>
            <a:ext cx="11099801" cy="1450865"/>
          </a:xfrm>
          <a:prstGeom prst="rect">
            <a:avLst/>
          </a:prstGeom>
        </p:spPr>
        <p:txBody>
          <a:bodyPr/>
          <a:lstStyle>
            <a:lvl1pPr>
              <a:defRPr sz="6000">
                <a:latin typeface="Hoefler Text"/>
                <a:ea typeface="Hoefler Text"/>
                <a:cs typeface="Hoefler Text"/>
                <a:sym typeface="Hoefler Text"/>
              </a:defRPr>
            </a:lvl1pPr>
          </a:lstStyle>
          <a:p>
            <a:pPr lvl="0">
              <a:defRPr sz="1800">
                <a:solidFill>
                  <a:srgbClr val="000000"/>
                </a:solidFill>
              </a:defRPr>
            </a:pPr>
            <a:r>
              <a:rPr sz="6000" dirty="0">
                <a:solidFill>
                  <a:srgbClr val="000000"/>
                </a:solidFill>
              </a:rPr>
              <a:t>Point of Order</a:t>
            </a:r>
          </a:p>
        </p:txBody>
      </p:sp>
      <p:sp>
        <p:nvSpPr>
          <p:cNvPr id="53" name="Shape 53"/>
          <p:cNvSpPr>
            <a:spLocks noGrp="1"/>
          </p:cNvSpPr>
          <p:nvPr>
            <p:ph type="body" idx="1"/>
          </p:nvPr>
        </p:nvSpPr>
        <p:spPr>
          <a:xfrm>
            <a:off x="84498" y="1059764"/>
            <a:ext cx="13140359" cy="8538955"/>
          </a:xfrm>
          <a:prstGeom prst="rect">
            <a:avLst/>
          </a:prstGeom>
        </p:spPr>
        <p:txBody>
          <a:bodyPr lIns="381000" tIns="381000" rIns="381000" bIns="381000">
            <a:normAutofit fontScale="92500" lnSpcReduction="10000"/>
          </a:bodyPr>
          <a:lstStyle/>
          <a:p>
            <a:pPr marL="0" lvl="0" indent="0" algn="ctr">
              <a:spcBef>
                <a:spcPts val="0"/>
              </a:spcBef>
              <a:buSzTx/>
              <a:buNone/>
              <a:defRPr sz="1800">
                <a:solidFill>
                  <a:srgbClr val="000000"/>
                </a:solidFill>
              </a:defRPr>
            </a:pPr>
            <a:r>
              <a:rPr sz="4000" dirty="0">
                <a:solidFill>
                  <a:srgbClr val="000000"/>
                </a:solidFill>
              </a:rPr>
              <a:t>Standard Descriptive Characteristics</a:t>
            </a:r>
          </a:p>
          <a:p>
            <a:pPr marL="0" lvl="0" indent="0" algn="ctr">
              <a:spcBef>
                <a:spcPts val="0"/>
              </a:spcBef>
              <a:buSzTx/>
              <a:buNone/>
              <a:defRPr sz="1800">
                <a:solidFill>
                  <a:srgbClr val="000000"/>
                </a:solidFill>
              </a:defRPr>
            </a:pPr>
            <a:endParaRPr sz="1200" dirty="0">
              <a:solidFill>
                <a:srgbClr val="000000"/>
              </a:solidFill>
            </a:endParaRPr>
          </a:p>
          <a:p>
            <a:pPr marL="1604208" lvl="0" indent="-1604208">
              <a:spcBef>
                <a:spcPts val="0"/>
              </a:spcBef>
              <a:buSzPct val="100000"/>
              <a:buAutoNum type="arabicPeriod"/>
              <a:defRPr sz="1800">
                <a:solidFill>
                  <a:srgbClr val="000000"/>
                </a:solidFill>
              </a:defRPr>
            </a:pPr>
            <a:r>
              <a:rPr sz="4000" dirty="0">
                <a:solidFill>
                  <a:srgbClr val="000000"/>
                </a:solidFill>
              </a:rPr>
              <a:t>Can interrupt.</a:t>
            </a:r>
          </a:p>
          <a:p>
            <a:pPr marL="1604208" lvl="0" indent="-1604208">
              <a:spcBef>
                <a:spcPts val="0"/>
              </a:spcBef>
              <a:buSzPct val="100000"/>
              <a:buAutoNum type="arabicPeriod"/>
              <a:defRPr sz="1800">
                <a:solidFill>
                  <a:srgbClr val="000000"/>
                </a:solidFill>
              </a:defRPr>
            </a:pPr>
            <a:r>
              <a:rPr sz="4000" dirty="0">
                <a:solidFill>
                  <a:srgbClr val="000000"/>
                </a:solidFill>
              </a:rPr>
              <a:t>Does not require a second.</a:t>
            </a:r>
          </a:p>
          <a:p>
            <a:pPr marL="1604208" lvl="0" indent="-1604208">
              <a:spcBef>
                <a:spcPts val="0"/>
              </a:spcBef>
              <a:buSzPct val="100000"/>
              <a:buAutoNum type="arabicPeriod"/>
              <a:defRPr sz="1800">
                <a:solidFill>
                  <a:srgbClr val="000000"/>
                </a:solidFill>
              </a:defRPr>
            </a:pPr>
            <a:r>
              <a:rPr sz="4000" dirty="0">
                <a:solidFill>
                  <a:srgbClr val="000000"/>
                </a:solidFill>
              </a:rPr>
              <a:t>Is not debatable.</a:t>
            </a:r>
          </a:p>
          <a:p>
            <a:pPr marL="1604208" lvl="0" indent="-1604208">
              <a:spcBef>
                <a:spcPts val="0"/>
              </a:spcBef>
              <a:buSzPct val="100000"/>
              <a:buAutoNum type="arabicPeriod"/>
              <a:defRPr sz="1800">
                <a:solidFill>
                  <a:srgbClr val="000000"/>
                </a:solidFill>
              </a:defRPr>
            </a:pPr>
            <a:r>
              <a:rPr sz="4000" dirty="0">
                <a:solidFill>
                  <a:srgbClr val="000000"/>
                </a:solidFill>
              </a:rPr>
              <a:t>Is not amendable.</a:t>
            </a:r>
          </a:p>
          <a:p>
            <a:pPr marL="1604208" lvl="0" indent="-1604208">
              <a:spcBef>
                <a:spcPts val="0"/>
              </a:spcBef>
              <a:buSzPct val="100000"/>
              <a:buAutoNum type="arabicPeriod"/>
              <a:defRPr sz="1800">
                <a:solidFill>
                  <a:srgbClr val="000000"/>
                </a:solidFill>
              </a:defRPr>
            </a:pPr>
            <a:r>
              <a:rPr sz="4000" dirty="0">
                <a:solidFill>
                  <a:srgbClr val="000000"/>
                </a:solidFill>
              </a:rPr>
              <a:t>Normally ruled on by the chair.  </a:t>
            </a:r>
          </a:p>
          <a:p>
            <a:pPr marL="0" lvl="2" indent="457200">
              <a:spcBef>
                <a:spcPts val="0"/>
              </a:spcBef>
              <a:buSzTx/>
              <a:buNone/>
              <a:defRPr sz="1800">
                <a:solidFill>
                  <a:srgbClr val="000000"/>
                </a:solidFill>
              </a:defRPr>
            </a:pPr>
            <a:r>
              <a:rPr sz="4000" dirty="0">
                <a:solidFill>
                  <a:srgbClr val="000000"/>
                </a:solidFill>
              </a:rPr>
              <a:t>      No vote unless:</a:t>
            </a:r>
          </a:p>
          <a:p>
            <a:pPr lvl="2">
              <a:spcBef>
                <a:spcPts val="0"/>
              </a:spcBef>
              <a:buFont typeface="Wingdings" panose="05000000000000000000" pitchFamily="2" charset="2"/>
              <a:buChar char="Ø"/>
              <a:defRPr sz="1800">
                <a:solidFill>
                  <a:srgbClr val="000000"/>
                </a:solidFill>
              </a:defRPr>
            </a:pPr>
            <a:r>
              <a:rPr sz="4000" dirty="0">
                <a:solidFill>
                  <a:srgbClr val="000000"/>
                </a:solidFill>
              </a:rPr>
              <a:t>the chair is in doubt and lets the assembly decide, </a:t>
            </a:r>
            <a:r>
              <a:rPr lang="en-CA" sz="4000" dirty="0" smtClean="0">
                <a:solidFill>
                  <a:srgbClr val="000000"/>
                </a:solidFill>
              </a:rPr>
              <a:t>after which </a:t>
            </a:r>
            <a:r>
              <a:rPr sz="4000" dirty="0" smtClean="0">
                <a:solidFill>
                  <a:srgbClr val="000000"/>
                </a:solidFill>
              </a:rPr>
              <a:t>there </a:t>
            </a:r>
            <a:r>
              <a:rPr sz="4000" dirty="0">
                <a:solidFill>
                  <a:srgbClr val="000000"/>
                </a:solidFill>
              </a:rPr>
              <a:t>is no appeal from the decision of the </a:t>
            </a:r>
            <a:r>
              <a:rPr sz="4000" dirty="0" smtClean="0">
                <a:solidFill>
                  <a:srgbClr val="000000"/>
                </a:solidFill>
              </a:rPr>
              <a:t>assembly</a:t>
            </a:r>
            <a:r>
              <a:rPr lang="en-CA" sz="4000" dirty="0" smtClean="0">
                <a:solidFill>
                  <a:srgbClr val="000000"/>
                </a:solidFill>
              </a:rPr>
              <a:t>; or</a:t>
            </a:r>
            <a:endParaRPr sz="4000" dirty="0">
              <a:solidFill>
                <a:srgbClr val="000000"/>
              </a:solidFill>
            </a:endParaRPr>
          </a:p>
          <a:p>
            <a:pPr lvl="2">
              <a:spcBef>
                <a:spcPts val="0"/>
              </a:spcBef>
              <a:buFont typeface="Wingdings" panose="05000000000000000000" pitchFamily="2" charset="2"/>
              <a:buChar char="Ø"/>
              <a:defRPr sz="1800">
                <a:solidFill>
                  <a:srgbClr val="000000"/>
                </a:solidFill>
              </a:defRPr>
            </a:pPr>
            <a:r>
              <a:rPr sz="4000" dirty="0">
                <a:solidFill>
                  <a:srgbClr val="000000"/>
                </a:solidFill>
              </a:rPr>
              <a:t>the </a:t>
            </a:r>
            <a:r>
              <a:rPr sz="4000" dirty="0" smtClean="0">
                <a:solidFill>
                  <a:srgbClr val="000000"/>
                </a:solidFill>
              </a:rPr>
              <a:t>chair</a:t>
            </a:r>
            <a:r>
              <a:rPr lang="en-CA" sz="4000" dirty="0" smtClean="0">
                <a:solidFill>
                  <a:srgbClr val="000000"/>
                </a:solidFill>
              </a:rPr>
              <a:t>s</a:t>
            </a:r>
            <a:r>
              <a:rPr sz="4000" dirty="0" smtClean="0">
                <a:solidFill>
                  <a:srgbClr val="000000"/>
                </a:solidFill>
              </a:rPr>
              <a:t> </a:t>
            </a:r>
            <a:r>
              <a:rPr sz="4000" dirty="0">
                <a:solidFill>
                  <a:srgbClr val="000000"/>
                </a:solidFill>
              </a:rPr>
              <a:t>ruling is </a:t>
            </a:r>
            <a:r>
              <a:rPr sz="4000" dirty="0" smtClean="0">
                <a:solidFill>
                  <a:srgbClr val="000000"/>
                </a:solidFill>
              </a:rPr>
              <a:t>appealed</a:t>
            </a:r>
            <a:r>
              <a:rPr lang="en-CA" sz="4000" dirty="0" smtClean="0">
                <a:solidFill>
                  <a:srgbClr val="000000"/>
                </a:solidFill>
              </a:rPr>
              <a:t> then follows the process unique to appealing the decision of the chair</a:t>
            </a:r>
            <a:r>
              <a:rPr lang="en-CA" sz="4000" dirty="0" smtClean="0">
                <a:solidFill>
                  <a:srgbClr val="000000"/>
                </a:solidFill>
              </a:rPr>
              <a:t>.  </a:t>
            </a:r>
            <a:endParaRPr sz="4000" dirty="0">
              <a:solidFill>
                <a:srgbClr val="000000"/>
              </a:solidFill>
            </a:endParaRPr>
          </a:p>
          <a:p>
            <a:pPr marL="0" lvl="0" indent="0">
              <a:spcBef>
                <a:spcPts val="0"/>
              </a:spcBef>
              <a:buSzTx/>
              <a:buNone/>
              <a:defRPr sz="1800">
                <a:solidFill>
                  <a:srgbClr val="000000"/>
                </a:solidFill>
              </a:defRPr>
            </a:pPr>
            <a:r>
              <a:rPr lang="en-CA" sz="4000" dirty="0" smtClean="0">
                <a:solidFill>
                  <a:srgbClr val="000000"/>
                </a:solidFill>
              </a:rPr>
              <a:t> </a:t>
            </a:r>
            <a:r>
              <a:rPr sz="4000" dirty="0" smtClean="0">
                <a:solidFill>
                  <a:srgbClr val="000000"/>
                </a:solidFill>
              </a:rPr>
              <a:t>6</a:t>
            </a:r>
            <a:r>
              <a:rPr sz="4000" dirty="0">
                <a:solidFill>
                  <a:srgbClr val="000000"/>
                </a:solidFill>
              </a:rPr>
              <a:t>.  </a:t>
            </a:r>
            <a:r>
              <a:rPr lang="en-CA" sz="4000" dirty="0" smtClean="0">
                <a:solidFill>
                  <a:srgbClr val="000000"/>
                </a:solidFill>
              </a:rPr>
              <a:t> 		</a:t>
            </a:r>
            <a:r>
              <a:rPr sz="4000" dirty="0" smtClean="0">
                <a:solidFill>
                  <a:srgbClr val="000000"/>
                </a:solidFill>
              </a:rPr>
              <a:t>Cannot </a:t>
            </a:r>
            <a:r>
              <a:rPr sz="4000" dirty="0">
                <a:solidFill>
                  <a:srgbClr val="000000"/>
                </a:solidFill>
              </a:rPr>
              <a:t>be reconsidered.</a:t>
            </a:r>
          </a:p>
        </p:txBody>
      </p:sp>
      <p:sp>
        <p:nvSpPr>
          <p:cNvPr id="54" name="Shape 54"/>
          <p:cNvSpPr>
            <a:spLocks noGrp="1"/>
          </p:cNvSpPr>
          <p:nvPr>
            <p:ph type="sldNum" sz="quarter" idx="2"/>
          </p:nvPr>
        </p:nvSpPr>
        <p:spPr>
          <a:xfrm>
            <a:off x="6375349" y="9245600"/>
            <a:ext cx="241402" cy="279400"/>
          </a:xfrm>
          <a:prstGeom prst="rect">
            <a:avLst/>
          </a:prstGeom>
          <a:extLst>
            <a:ext uri="{C572A759-6A51-4108-AA02-DFA0A04FC94B}">
              <ma14:wrappingTextBoxFlag xmlns:ma14="http://schemas.microsoft.com/office/mac/drawingml/2011/main" xmlns="" val="1"/>
            </a:ext>
          </a:extLst>
        </p:spPr>
        <p:txBody>
          <a:bodyPr wrap="square">
            <a:normAutofit/>
          </a:bodyPr>
          <a:lstStyle/>
          <a:p>
            <a:pPr lvl="0">
              <a:defRPr>
                <a:solidFill>
                  <a:srgbClr val="000000"/>
                </a:solidFill>
              </a:defRPr>
            </a:pPr>
            <a:fld id="{86CB4B4D-7CA3-9044-876B-883B54F8677D}" type="slidenum">
              <a:rPr>
                <a:solidFill>
                  <a:srgbClr val="FFFFFF"/>
                </a:solidFill>
              </a:rPr>
              <a:t>3</a:t>
            </a:fld>
            <a:endParaRPr>
              <a:solidFill>
                <a:srgbClr val="FFFFFF"/>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title"/>
          </p:nvPr>
        </p:nvSpPr>
        <p:spPr>
          <a:xfrm>
            <a:off x="495655" y="-568438"/>
            <a:ext cx="11099802" cy="2120902"/>
          </a:xfrm>
          <a:prstGeom prst="rect">
            <a:avLst/>
          </a:prstGeom>
        </p:spPr>
        <p:txBody>
          <a:bodyPr/>
          <a:lstStyle>
            <a:lvl1pPr algn="l">
              <a:defRPr sz="5600"/>
            </a:lvl1pPr>
          </a:lstStyle>
          <a:p>
            <a:pPr lvl="0">
              <a:defRPr sz="1800">
                <a:solidFill>
                  <a:srgbClr val="000000"/>
                </a:solidFill>
              </a:defRPr>
            </a:pPr>
            <a:r>
              <a:rPr sz="5600" dirty="0">
                <a:solidFill>
                  <a:srgbClr val="000000"/>
                </a:solidFill>
              </a:rPr>
              <a:t>1.  Can interrupt</a:t>
            </a:r>
          </a:p>
        </p:txBody>
      </p:sp>
      <p:sp>
        <p:nvSpPr>
          <p:cNvPr id="57" name="Shape 57"/>
          <p:cNvSpPr>
            <a:spLocks noGrp="1"/>
          </p:cNvSpPr>
          <p:nvPr>
            <p:ph type="body" idx="1"/>
          </p:nvPr>
        </p:nvSpPr>
        <p:spPr>
          <a:xfrm>
            <a:off x="61657" y="1319937"/>
            <a:ext cx="12881487" cy="8205062"/>
          </a:xfrm>
          <a:prstGeom prst="rect">
            <a:avLst/>
          </a:prstGeom>
        </p:spPr>
        <p:txBody>
          <a:bodyPr lIns="127000" tIns="127000" rIns="127000" bIns="127000"/>
          <a:lstStyle/>
          <a:p>
            <a:pPr marL="782052" lvl="1" indent="-401052" defTabSz="457200">
              <a:spcBef>
                <a:spcPts val="0"/>
              </a:spcBef>
              <a:buSzPct val="60000"/>
              <a:buBlip>
                <a:blip r:embed="rId2"/>
              </a:buBlip>
              <a:defRPr sz="1800">
                <a:solidFill>
                  <a:srgbClr val="000000"/>
                </a:solidFill>
              </a:defRPr>
            </a:pPr>
            <a:r>
              <a:rPr sz="4000" dirty="0">
                <a:solidFill>
                  <a:srgbClr val="000000"/>
                </a:solidFill>
                <a:latin typeface="+mn-lt"/>
                <a:ea typeface="+mn-ea"/>
                <a:cs typeface="+mn-cs"/>
                <a:sym typeface="Helvetica"/>
              </a:rPr>
              <a:t>Every member has the right to insist on the enforcement of the rules.</a:t>
            </a:r>
          </a:p>
          <a:p>
            <a:pPr marL="401052" lvl="0" indent="-401052" defTabSz="457200">
              <a:spcBef>
                <a:spcPts val="0"/>
              </a:spcBef>
              <a:buSzPct val="100000"/>
              <a:defRPr sz="1800">
                <a:solidFill>
                  <a:srgbClr val="000000"/>
                </a:solidFill>
              </a:defRPr>
            </a:pPr>
            <a:endParaRPr sz="4000" dirty="0">
              <a:solidFill>
                <a:srgbClr val="000000"/>
              </a:solidFill>
              <a:latin typeface="+mn-lt"/>
              <a:ea typeface="+mn-ea"/>
              <a:cs typeface="+mn-cs"/>
              <a:sym typeface="Helvetica"/>
            </a:endParaRPr>
          </a:p>
          <a:p>
            <a:pPr marL="782052" lvl="1" indent="-401052" defTabSz="457200">
              <a:spcBef>
                <a:spcPts val="0"/>
              </a:spcBef>
              <a:buSzPct val="60000"/>
              <a:buBlip>
                <a:blip r:embed="rId2"/>
              </a:buBlip>
              <a:defRPr sz="1800">
                <a:solidFill>
                  <a:srgbClr val="000000"/>
                </a:solidFill>
              </a:defRPr>
            </a:pPr>
            <a:r>
              <a:rPr sz="4000" dirty="0">
                <a:solidFill>
                  <a:srgbClr val="000000"/>
                </a:solidFill>
                <a:latin typeface="+mn-lt"/>
                <a:ea typeface="+mn-ea"/>
                <a:cs typeface="+mn-cs"/>
                <a:sym typeface="Helvetica"/>
              </a:rPr>
              <a:t>It is even in order when another member has the floor and is speaking or reading a report.</a:t>
            </a:r>
          </a:p>
          <a:p>
            <a:pPr marL="0" lvl="1" indent="228600" defTabSz="457200">
              <a:spcBef>
                <a:spcPts val="0"/>
              </a:spcBef>
              <a:buSzTx/>
              <a:buNone/>
              <a:defRPr sz="1800">
                <a:solidFill>
                  <a:srgbClr val="000000"/>
                </a:solidFill>
              </a:defRPr>
            </a:pPr>
            <a:endParaRPr sz="4000" dirty="0">
              <a:solidFill>
                <a:srgbClr val="000000"/>
              </a:solidFill>
              <a:latin typeface="+mn-lt"/>
              <a:ea typeface="+mn-ea"/>
              <a:cs typeface="+mn-cs"/>
              <a:sym typeface="Helvetica"/>
            </a:endParaRPr>
          </a:p>
          <a:p>
            <a:pPr marL="782052" lvl="1" indent="-401052" defTabSz="457200">
              <a:spcBef>
                <a:spcPts val="0"/>
              </a:spcBef>
              <a:buSzPct val="60000"/>
              <a:buBlip>
                <a:blip r:embed="rId2"/>
              </a:buBlip>
              <a:defRPr sz="1800">
                <a:solidFill>
                  <a:srgbClr val="000000"/>
                </a:solidFill>
              </a:defRPr>
            </a:pPr>
            <a:r>
              <a:rPr sz="4000" dirty="0">
                <a:solidFill>
                  <a:srgbClr val="000000"/>
                </a:solidFill>
                <a:latin typeface="+mn-lt"/>
                <a:ea typeface="+mn-ea"/>
                <a:cs typeface="+mn-cs"/>
                <a:sym typeface="Helvetica"/>
              </a:rPr>
              <a:t>The chair must recognize this right and should not take it as a personal attack. </a:t>
            </a:r>
          </a:p>
          <a:p>
            <a:pPr marL="0" lvl="1" indent="228600" defTabSz="457200">
              <a:spcBef>
                <a:spcPts val="0"/>
              </a:spcBef>
              <a:buSzTx/>
              <a:buNone/>
              <a:defRPr sz="1800">
                <a:solidFill>
                  <a:srgbClr val="000000"/>
                </a:solidFill>
              </a:defRPr>
            </a:pPr>
            <a:endParaRPr sz="4000" dirty="0">
              <a:solidFill>
                <a:srgbClr val="000000"/>
              </a:solidFill>
              <a:latin typeface="+mn-lt"/>
              <a:ea typeface="+mn-ea"/>
              <a:cs typeface="+mn-cs"/>
              <a:sym typeface="Helvetica"/>
            </a:endParaRPr>
          </a:p>
          <a:p>
            <a:pPr marL="782052" lvl="1" indent="-401052" defTabSz="457200">
              <a:spcBef>
                <a:spcPts val="0"/>
              </a:spcBef>
              <a:buSzPct val="60000"/>
              <a:buBlip>
                <a:blip r:embed="rId2"/>
              </a:buBlip>
              <a:defRPr sz="1800">
                <a:solidFill>
                  <a:srgbClr val="000000"/>
                </a:solidFill>
              </a:defRPr>
            </a:pPr>
            <a:r>
              <a:rPr sz="4000" dirty="0">
                <a:solidFill>
                  <a:srgbClr val="000000"/>
                </a:solidFill>
                <a:latin typeface="+mn-lt"/>
                <a:ea typeface="+mn-ea"/>
                <a:cs typeface="+mn-cs"/>
                <a:sym typeface="Helvetica"/>
              </a:rPr>
              <a:t>A point of order must be raised promptly when the breach of the rule occurs.  In fact, if debate on a motion has begun, no matter if the motion is out of order or not, it is too late to raise a point of order.</a:t>
            </a:r>
          </a:p>
        </p:txBody>
      </p:sp>
      <p:sp>
        <p:nvSpPr>
          <p:cNvPr id="58" name="Shape 58"/>
          <p:cNvSpPr>
            <a:spLocks noGrp="1"/>
          </p:cNvSpPr>
          <p:nvPr>
            <p:ph type="sldNum" sz="quarter" idx="2"/>
          </p:nvPr>
        </p:nvSpPr>
        <p:spPr>
          <a:xfrm>
            <a:off x="6375349" y="9245600"/>
            <a:ext cx="241402" cy="279400"/>
          </a:xfrm>
          <a:prstGeom prst="rect">
            <a:avLst/>
          </a:prstGeom>
          <a:extLst>
            <a:ext uri="{C572A759-6A51-4108-AA02-DFA0A04FC94B}">
              <ma14:wrappingTextBoxFlag xmlns:ma14="http://schemas.microsoft.com/office/mac/drawingml/2011/main" xmlns="" val="1"/>
            </a:ext>
          </a:extLst>
        </p:spPr>
        <p:txBody>
          <a:bodyPr wrap="square">
            <a:normAutofit/>
          </a:bodyPr>
          <a:lstStyle/>
          <a:p>
            <a:pPr lvl="0">
              <a:defRPr>
                <a:solidFill>
                  <a:srgbClr val="000000"/>
                </a:solidFill>
              </a:defRPr>
            </a:pPr>
            <a:fld id="{86CB4B4D-7CA3-9044-876B-883B54F8677D}" type="slidenum">
              <a:rPr>
                <a:solidFill>
                  <a:srgbClr val="FFFFFF"/>
                </a:solidFill>
              </a:rPr>
              <a:t>4</a:t>
            </a:fld>
            <a:endParaRPr>
              <a:solidFill>
                <a:srgbClr val="FFFFFF"/>
              </a:solidFill>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60"/>
          <p:cNvSpPr>
            <a:spLocks noGrp="1"/>
          </p:cNvSpPr>
          <p:nvPr>
            <p:ph type="title"/>
          </p:nvPr>
        </p:nvSpPr>
        <p:spPr>
          <a:xfrm>
            <a:off x="253948" y="0"/>
            <a:ext cx="11099801" cy="2120901"/>
          </a:xfrm>
          <a:prstGeom prst="rect">
            <a:avLst/>
          </a:prstGeom>
        </p:spPr>
        <p:txBody>
          <a:bodyPr/>
          <a:lstStyle>
            <a:lvl1pPr algn="l">
              <a:defRPr sz="5600"/>
            </a:lvl1pPr>
          </a:lstStyle>
          <a:p>
            <a:pPr lvl="0">
              <a:defRPr sz="1800">
                <a:solidFill>
                  <a:srgbClr val="000000"/>
                </a:solidFill>
              </a:defRPr>
            </a:pPr>
            <a:r>
              <a:rPr sz="5600" dirty="0">
                <a:solidFill>
                  <a:srgbClr val="000000"/>
                </a:solidFill>
              </a:rPr>
              <a:t>2.  Does not require a second</a:t>
            </a:r>
          </a:p>
        </p:txBody>
      </p:sp>
      <p:sp>
        <p:nvSpPr>
          <p:cNvPr id="61" name="Shape 61"/>
          <p:cNvSpPr>
            <a:spLocks noGrp="1"/>
          </p:cNvSpPr>
          <p:nvPr>
            <p:ph type="body" idx="1"/>
          </p:nvPr>
        </p:nvSpPr>
        <p:spPr>
          <a:xfrm>
            <a:off x="974682" y="857250"/>
            <a:ext cx="11579268" cy="5550123"/>
          </a:xfrm>
          <a:prstGeom prst="rect">
            <a:avLst/>
          </a:prstGeom>
        </p:spPr>
        <p:txBody>
          <a:bodyPr>
            <a:normAutofit fontScale="92500" lnSpcReduction="10000"/>
          </a:bodyPr>
          <a:lstStyle/>
          <a:p>
            <a:pPr marL="0" lvl="0" indent="0" defTabSz="560831">
              <a:spcBef>
                <a:spcPts val="4000"/>
              </a:spcBef>
              <a:buSzTx/>
              <a:buNone/>
              <a:defRPr sz="1800">
                <a:solidFill>
                  <a:srgbClr val="000000"/>
                </a:solidFill>
              </a:defRPr>
            </a:pPr>
            <a:endParaRPr sz="4800" dirty="0">
              <a:solidFill>
                <a:srgbClr val="FFFFFF"/>
              </a:solidFill>
            </a:endParaRPr>
          </a:p>
          <a:p>
            <a:pPr marL="365760" lvl="1" indent="0" defTabSz="560831">
              <a:spcBef>
                <a:spcPts val="4000"/>
              </a:spcBef>
              <a:buSzPct val="60000"/>
              <a:buNone/>
              <a:defRPr sz="1800">
                <a:solidFill>
                  <a:srgbClr val="000000"/>
                </a:solidFill>
              </a:defRPr>
            </a:pPr>
            <a:r>
              <a:rPr lang="en-CA" sz="4800" dirty="0" smtClean="0">
                <a:solidFill>
                  <a:srgbClr val="000000"/>
                </a:solidFill>
              </a:rPr>
              <a:t>A </a:t>
            </a:r>
            <a:r>
              <a:rPr lang="en-CA" sz="4800" i="1" dirty="0" smtClean="0">
                <a:solidFill>
                  <a:srgbClr val="000000"/>
                </a:solidFill>
              </a:rPr>
              <a:t>Point</a:t>
            </a:r>
            <a:r>
              <a:rPr sz="4800" i="1" dirty="0" smtClean="0">
                <a:solidFill>
                  <a:srgbClr val="000000"/>
                </a:solidFill>
              </a:rPr>
              <a:t> </a:t>
            </a:r>
            <a:r>
              <a:rPr sz="4800" i="1" dirty="0">
                <a:solidFill>
                  <a:srgbClr val="000000"/>
                </a:solidFill>
              </a:rPr>
              <a:t>of Order </a:t>
            </a:r>
            <a:r>
              <a:rPr sz="4800" dirty="0">
                <a:solidFill>
                  <a:srgbClr val="000000"/>
                </a:solidFill>
              </a:rPr>
              <a:t>has such importance that it does not require a second.</a:t>
            </a:r>
          </a:p>
          <a:p>
            <a:pPr marL="365760" lvl="1" indent="0" defTabSz="560831">
              <a:spcBef>
                <a:spcPts val="4000"/>
              </a:spcBef>
              <a:buSzPct val="60000"/>
              <a:buNone/>
              <a:defRPr sz="1800">
                <a:solidFill>
                  <a:srgbClr val="000000"/>
                </a:solidFill>
              </a:defRPr>
            </a:pPr>
            <a:r>
              <a:rPr sz="4800" dirty="0">
                <a:solidFill>
                  <a:srgbClr val="000000"/>
                </a:solidFill>
              </a:rPr>
              <a:t>The chair must respect the right of the member to raise a point of order as the timeliness of the point of order is important.  (As indicated on the previous slide)</a:t>
            </a:r>
          </a:p>
        </p:txBody>
      </p:sp>
      <p:sp>
        <p:nvSpPr>
          <p:cNvPr id="62" name="Shape 62"/>
          <p:cNvSpPr>
            <a:spLocks noGrp="1"/>
          </p:cNvSpPr>
          <p:nvPr>
            <p:ph type="sldNum" sz="quarter" idx="2"/>
          </p:nvPr>
        </p:nvSpPr>
        <p:spPr>
          <a:xfrm>
            <a:off x="6375349" y="9245600"/>
            <a:ext cx="241402" cy="279400"/>
          </a:xfrm>
          <a:prstGeom prst="rect">
            <a:avLst/>
          </a:prstGeom>
          <a:extLst>
            <a:ext uri="{C572A759-6A51-4108-AA02-DFA0A04FC94B}">
              <ma14:wrappingTextBoxFlag xmlns:ma14="http://schemas.microsoft.com/office/mac/drawingml/2011/main" xmlns="" val="1"/>
            </a:ext>
          </a:extLst>
        </p:spPr>
        <p:txBody>
          <a:bodyPr wrap="square">
            <a:normAutofit/>
          </a:bodyPr>
          <a:lstStyle/>
          <a:p>
            <a:pPr lvl="0">
              <a:defRPr>
                <a:solidFill>
                  <a:srgbClr val="000000"/>
                </a:solidFill>
              </a:defRPr>
            </a:pPr>
            <a:fld id="{86CB4B4D-7CA3-9044-876B-883B54F8677D}" type="slidenum">
              <a:rPr>
                <a:solidFill>
                  <a:srgbClr val="FFFFFF"/>
                </a:solidFill>
              </a:rPr>
              <a:t>5</a:t>
            </a:fld>
            <a:endParaRPr>
              <a:solidFill>
                <a:srgbClr val="FFFFFF"/>
              </a:solidFill>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a:spLocks noGrp="1"/>
          </p:cNvSpPr>
          <p:nvPr>
            <p:ph type="title"/>
          </p:nvPr>
        </p:nvSpPr>
        <p:spPr>
          <a:xfrm>
            <a:off x="130182" y="0"/>
            <a:ext cx="11099801" cy="2161138"/>
          </a:xfrm>
          <a:prstGeom prst="rect">
            <a:avLst/>
          </a:prstGeom>
        </p:spPr>
        <p:txBody>
          <a:bodyPr/>
          <a:lstStyle>
            <a:lvl1pPr>
              <a:defRPr sz="5100"/>
            </a:lvl1pPr>
          </a:lstStyle>
          <a:p>
            <a:pPr lvl="0" algn="l">
              <a:defRPr sz="1800">
                <a:solidFill>
                  <a:srgbClr val="000000"/>
                </a:solidFill>
              </a:defRPr>
            </a:pPr>
            <a:r>
              <a:rPr lang="en-CA" dirty="0"/>
              <a:t> </a:t>
            </a:r>
            <a:r>
              <a:rPr lang="en-CA" dirty="0" smtClean="0"/>
              <a:t>     </a:t>
            </a:r>
            <a:r>
              <a:rPr sz="5000" dirty="0" smtClean="0">
                <a:solidFill>
                  <a:srgbClr val="000000"/>
                </a:solidFill>
              </a:rPr>
              <a:t>3</a:t>
            </a:r>
            <a:r>
              <a:rPr lang="en-CA" sz="5000" dirty="0" smtClean="0">
                <a:solidFill>
                  <a:srgbClr val="000000"/>
                </a:solidFill>
              </a:rPr>
              <a:t>.  </a:t>
            </a:r>
            <a:r>
              <a:rPr sz="5000" dirty="0" smtClean="0">
                <a:solidFill>
                  <a:srgbClr val="000000"/>
                </a:solidFill>
              </a:rPr>
              <a:t>Not debatable</a:t>
            </a:r>
            <a:endParaRPr sz="5000" dirty="0">
              <a:solidFill>
                <a:srgbClr val="000000"/>
              </a:solidFill>
            </a:endParaRPr>
          </a:p>
        </p:txBody>
      </p:sp>
      <p:sp>
        <p:nvSpPr>
          <p:cNvPr id="65" name="Shape 65"/>
          <p:cNvSpPr>
            <a:spLocks noGrp="1"/>
          </p:cNvSpPr>
          <p:nvPr>
            <p:ph type="body" idx="1"/>
          </p:nvPr>
        </p:nvSpPr>
        <p:spPr>
          <a:xfrm>
            <a:off x="477680" y="1437238"/>
            <a:ext cx="11896937" cy="6445249"/>
          </a:xfrm>
          <a:prstGeom prst="rect">
            <a:avLst/>
          </a:prstGeom>
        </p:spPr>
        <p:txBody>
          <a:bodyPr/>
          <a:lstStyle/>
          <a:p>
            <a:pPr marL="0" lvl="0" indent="0">
              <a:buSzPct val="60000"/>
              <a:buNone/>
              <a:defRPr sz="1800">
                <a:solidFill>
                  <a:srgbClr val="000000"/>
                </a:solidFill>
              </a:defRPr>
            </a:pPr>
            <a:r>
              <a:rPr sz="4000" dirty="0">
                <a:solidFill>
                  <a:srgbClr val="000000"/>
                </a:solidFill>
              </a:rPr>
              <a:t>While not debatable, the chair may allow a member to </a:t>
            </a:r>
            <a:r>
              <a:rPr lang="en-CA" sz="4000" dirty="0" smtClean="0">
                <a:solidFill>
                  <a:srgbClr val="000000"/>
                </a:solidFill>
              </a:rPr>
              <a:t>briefly </a:t>
            </a:r>
            <a:r>
              <a:rPr sz="4000" dirty="0" smtClean="0">
                <a:solidFill>
                  <a:srgbClr val="000000"/>
                </a:solidFill>
              </a:rPr>
              <a:t>explain </a:t>
            </a:r>
            <a:r>
              <a:rPr sz="4000" dirty="0">
                <a:solidFill>
                  <a:srgbClr val="000000"/>
                </a:solidFill>
              </a:rPr>
              <a:t>his point and knowledgeable or interested members can be heard by way of </a:t>
            </a:r>
            <a:r>
              <a:rPr sz="4000" dirty="0" smtClean="0">
                <a:solidFill>
                  <a:srgbClr val="000000"/>
                </a:solidFill>
              </a:rPr>
              <a:t>explanation</a:t>
            </a:r>
            <a:r>
              <a:rPr lang="en-CA" sz="4000" dirty="0">
                <a:solidFill>
                  <a:srgbClr val="000000"/>
                </a:solidFill>
              </a:rPr>
              <a:t>.</a:t>
            </a:r>
            <a:r>
              <a:rPr sz="4000" dirty="0" smtClean="0">
                <a:solidFill>
                  <a:srgbClr val="000000"/>
                </a:solidFill>
              </a:rPr>
              <a:t>  </a:t>
            </a:r>
            <a:r>
              <a:rPr sz="4000" dirty="0">
                <a:solidFill>
                  <a:srgbClr val="000000"/>
                </a:solidFill>
              </a:rPr>
              <a:t>It is about getting it right not who has power</a:t>
            </a:r>
            <a:r>
              <a:rPr sz="4000" dirty="0" smtClean="0">
                <a:solidFill>
                  <a:srgbClr val="000000"/>
                </a:solidFill>
              </a:rPr>
              <a:t>.</a:t>
            </a:r>
            <a:endParaRPr lang="en-CA" sz="4000" dirty="0" smtClean="0">
              <a:solidFill>
                <a:srgbClr val="000000"/>
              </a:solidFill>
            </a:endParaRPr>
          </a:p>
          <a:p>
            <a:pPr marL="0" lvl="0" indent="0">
              <a:buSzPct val="60000"/>
              <a:buNone/>
              <a:defRPr sz="1800">
                <a:solidFill>
                  <a:srgbClr val="000000"/>
                </a:solidFill>
              </a:defRPr>
            </a:pPr>
            <a:r>
              <a:rPr lang="en-CA" sz="5000" dirty="0" smtClean="0">
                <a:solidFill>
                  <a:srgbClr val="000000"/>
                </a:solidFill>
              </a:rPr>
              <a:t>4.  Not amendable</a:t>
            </a:r>
            <a:endParaRPr sz="5000" dirty="0">
              <a:solidFill>
                <a:srgbClr val="000000"/>
              </a:solidFill>
            </a:endParaRPr>
          </a:p>
          <a:p>
            <a:pPr marL="0" lvl="0" indent="0">
              <a:buSzPct val="60000"/>
              <a:buNone/>
              <a:defRPr sz="1800">
                <a:solidFill>
                  <a:srgbClr val="000000"/>
                </a:solidFill>
              </a:defRPr>
            </a:pPr>
            <a:r>
              <a:rPr sz="4000" dirty="0">
                <a:solidFill>
                  <a:srgbClr val="000000"/>
                </a:solidFill>
              </a:rPr>
              <a:t>There is no variable to amend.</a:t>
            </a:r>
          </a:p>
        </p:txBody>
      </p:sp>
      <p:sp>
        <p:nvSpPr>
          <p:cNvPr id="66" name="Shape 66"/>
          <p:cNvSpPr>
            <a:spLocks noGrp="1"/>
          </p:cNvSpPr>
          <p:nvPr>
            <p:ph type="sldNum" sz="quarter" idx="2"/>
          </p:nvPr>
        </p:nvSpPr>
        <p:spPr>
          <a:xfrm>
            <a:off x="6426149" y="9245600"/>
            <a:ext cx="139802" cy="279400"/>
          </a:xfrm>
          <a:prstGeom prst="rect">
            <a:avLst/>
          </a:prstGeom>
          <a:extLst>
            <a:ext uri="{C572A759-6A51-4108-AA02-DFA0A04FC94B}">
              <ma14:wrappingTextBoxFlag xmlns:ma14="http://schemas.microsoft.com/office/mac/drawingml/2011/main" xmlns="" val="1"/>
            </a:ext>
          </a:extLst>
        </p:spPr>
        <p:txBody>
          <a:bodyPr/>
          <a:lstStyle/>
          <a:p>
            <a:pPr lvl="0">
              <a:defRPr>
                <a:solidFill>
                  <a:srgbClr val="000000"/>
                </a:solidFill>
              </a:defRPr>
            </a:pPr>
            <a:fld id="{86CB4B4D-7CA3-9044-876B-883B54F8677D}" type="slidenum">
              <a:rPr>
                <a:solidFill>
                  <a:srgbClr val="FFFFFF"/>
                </a:solidFill>
              </a:rPr>
              <a:t>6</a:t>
            </a:fld>
            <a:endParaRPr>
              <a:solidFill>
                <a:srgbClr val="FFFFFF"/>
              </a:solidFill>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a:spLocks noGrp="1"/>
          </p:cNvSpPr>
          <p:nvPr>
            <p:ph type="body" idx="1"/>
          </p:nvPr>
        </p:nvSpPr>
        <p:spPr>
          <a:xfrm>
            <a:off x="533401" y="0"/>
            <a:ext cx="11391900" cy="9296400"/>
          </a:xfrm>
          <a:prstGeom prst="rect">
            <a:avLst/>
          </a:prstGeom>
        </p:spPr>
        <p:txBody>
          <a:bodyPr>
            <a:normAutofit/>
          </a:bodyPr>
          <a:lstStyle/>
          <a:p>
            <a:pPr marL="0" lvl="0" indent="0">
              <a:buSzTx/>
              <a:buNone/>
              <a:defRPr sz="1800">
                <a:solidFill>
                  <a:srgbClr val="000000"/>
                </a:solidFill>
              </a:defRPr>
            </a:pPr>
            <a:r>
              <a:rPr lang="en-CA" sz="5000" dirty="0" smtClean="0">
                <a:solidFill>
                  <a:srgbClr val="000000"/>
                </a:solidFill>
              </a:rPr>
              <a:t>5.  </a:t>
            </a:r>
            <a:r>
              <a:rPr sz="5000" dirty="0" smtClean="0">
                <a:solidFill>
                  <a:srgbClr val="000000"/>
                </a:solidFill>
              </a:rPr>
              <a:t>Ruling</a:t>
            </a:r>
            <a:endParaRPr sz="5000" dirty="0">
              <a:solidFill>
                <a:srgbClr val="000000"/>
              </a:solidFill>
            </a:endParaRPr>
          </a:p>
          <a:p>
            <a:pPr marL="501315" lvl="0" indent="-501315">
              <a:buSzPct val="60000"/>
              <a:buBlip>
                <a:blip r:embed="rId2"/>
              </a:buBlip>
              <a:defRPr sz="1800">
                <a:solidFill>
                  <a:srgbClr val="000000"/>
                </a:solidFill>
              </a:defRPr>
            </a:pPr>
            <a:r>
              <a:rPr sz="4000" dirty="0">
                <a:solidFill>
                  <a:srgbClr val="000000"/>
                </a:solidFill>
              </a:rPr>
              <a:t>It is important that the chair </a:t>
            </a:r>
            <a:r>
              <a:rPr sz="4000" dirty="0" smtClean="0">
                <a:solidFill>
                  <a:srgbClr val="000000"/>
                </a:solidFill>
              </a:rPr>
              <a:t>explain </a:t>
            </a:r>
            <a:r>
              <a:rPr sz="4000" dirty="0">
                <a:solidFill>
                  <a:srgbClr val="000000"/>
                </a:solidFill>
              </a:rPr>
              <a:t>the ruling.</a:t>
            </a:r>
          </a:p>
          <a:p>
            <a:pPr marL="501315" lvl="0" indent="-501315">
              <a:buSzPct val="60000"/>
              <a:buBlip>
                <a:blip r:embed="rId2"/>
              </a:buBlip>
              <a:defRPr sz="1800">
                <a:solidFill>
                  <a:srgbClr val="000000"/>
                </a:solidFill>
              </a:defRPr>
            </a:pPr>
            <a:r>
              <a:rPr sz="4000" dirty="0">
                <a:solidFill>
                  <a:srgbClr val="000000"/>
                </a:solidFill>
              </a:rPr>
              <a:t>If the chair simply </a:t>
            </a:r>
            <a:r>
              <a:rPr lang="en-CA" sz="4000" dirty="0" smtClean="0">
                <a:solidFill>
                  <a:srgbClr val="000000"/>
                </a:solidFill>
              </a:rPr>
              <a:t>rules</a:t>
            </a:r>
            <a:r>
              <a:rPr sz="4000" dirty="0" smtClean="0">
                <a:solidFill>
                  <a:srgbClr val="000000"/>
                </a:solidFill>
              </a:rPr>
              <a:t> </a:t>
            </a:r>
            <a:r>
              <a:rPr sz="4000" dirty="0">
                <a:solidFill>
                  <a:srgbClr val="000000"/>
                </a:solidFill>
              </a:rPr>
              <a:t>the Point of </a:t>
            </a:r>
            <a:r>
              <a:rPr sz="4000" dirty="0" smtClean="0">
                <a:solidFill>
                  <a:srgbClr val="000000"/>
                </a:solidFill>
              </a:rPr>
              <a:t>Order </a:t>
            </a:r>
            <a:r>
              <a:rPr sz="4000" dirty="0">
                <a:solidFill>
                  <a:srgbClr val="000000"/>
                </a:solidFill>
              </a:rPr>
              <a:t>not well taken, </a:t>
            </a:r>
            <a:r>
              <a:rPr lang="en-CA" sz="4000" dirty="0" smtClean="0">
                <a:solidFill>
                  <a:srgbClr val="000000"/>
                </a:solidFill>
              </a:rPr>
              <a:t>and “gavels through” the PO without explanation, this infringes on a right of the member.</a:t>
            </a:r>
            <a:endParaRPr sz="4000" dirty="0">
              <a:solidFill>
                <a:srgbClr val="000000"/>
              </a:solidFill>
            </a:endParaRPr>
          </a:p>
          <a:p>
            <a:pPr marL="501315" lvl="0" indent="-501315">
              <a:buSzPct val="60000"/>
              <a:buBlip>
                <a:blip r:embed="rId2"/>
              </a:buBlip>
              <a:defRPr sz="1800">
                <a:solidFill>
                  <a:srgbClr val="000000"/>
                </a:solidFill>
              </a:defRPr>
            </a:pPr>
            <a:r>
              <a:rPr sz="4000" dirty="0">
                <a:solidFill>
                  <a:srgbClr val="000000"/>
                </a:solidFill>
              </a:rPr>
              <a:t>A chair who is not impartial will sometimes </a:t>
            </a:r>
            <a:r>
              <a:rPr lang="en-CA" sz="4000" dirty="0" smtClean="0">
                <a:solidFill>
                  <a:srgbClr val="000000"/>
                </a:solidFill>
              </a:rPr>
              <a:t>“gavel through” </a:t>
            </a:r>
            <a:r>
              <a:rPr sz="4000" dirty="0" smtClean="0">
                <a:solidFill>
                  <a:srgbClr val="000000"/>
                </a:solidFill>
              </a:rPr>
              <a:t>without </a:t>
            </a:r>
            <a:r>
              <a:rPr sz="4000" dirty="0">
                <a:solidFill>
                  <a:srgbClr val="000000"/>
                </a:solidFill>
              </a:rPr>
              <a:t>explanation.  </a:t>
            </a:r>
            <a:endParaRPr lang="en-CA" sz="4000" dirty="0" smtClean="0">
              <a:solidFill>
                <a:srgbClr val="000000"/>
              </a:solidFill>
            </a:endParaRPr>
          </a:p>
          <a:p>
            <a:pPr marL="501315" lvl="0" indent="-501315">
              <a:buSzPct val="60000"/>
              <a:buBlip>
                <a:blip r:embed="rId2"/>
              </a:buBlip>
              <a:defRPr sz="1800">
                <a:solidFill>
                  <a:srgbClr val="000000"/>
                </a:solidFill>
              </a:defRPr>
            </a:pPr>
            <a:r>
              <a:rPr sz="6000" b="1" dirty="0" smtClean="0">
                <a:latin typeface="+mn-lt"/>
                <a:ea typeface="+mn-ea"/>
                <a:cs typeface="+mn-cs"/>
                <a:sym typeface="Helvetica"/>
              </a:rPr>
              <a:t>Watch </a:t>
            </a:r>
            <a:r>
              <a:rPr sz="6000" b="1" dirty="0">
                <a:latin typeface="+mn-lt"/>
                <a:ea typeface="+mn-ea"/>
                <a:cs typeface="+mn-cs"/>
                <a:sym typeface="Helvetica"/>
              </a:rPr>
              <a:t>for it!</a:t>
            </a:r>
          </a:p>
        </p:txBody>
      </p:sp>
      <p:sp>
        <p:nvSpPr>
          <p:cNvPr id="69" name="Shape 69"/>
          <p:cNvSpPr>
            <a:spLocks noGrp="1"/>
          </p:cNvSpPr>
          <p:nvPr>
            <p:ph type="sldNum" sz="quarter" idx="2"/>
          </p:nvPr>
        </p:nvSpPr>
        <p:spPr>
          <a:xfrm>
            <a:off x="6426149" y="9245600"/>
            <a:ext cx="139802" cy="279400"/>
          </a:xfrm>
          <a:prstGeom prst="rect">
            <a:avLst/>
          </a:prstGeom>
          <a:extLst>
            <a:ext uri="{C572A759-6A51-4108-AA02-DFA0A04FC94B}">
              <ma14:wrappingTextBoxFlag xmlns:ma14="http://schemas.microsoft.com/office/mac/drawingml/2011/main" xmlns="" val="1"/>
            </a:ext>
          </a:extLst>
        </p:spPr>
        <p:txBody>
          <a:bodyPr/>
          <a:lstStyle/>
          <a:p>
            <a:pPr lvl="0">
              <a:defRPr>
                <a:solidFill>
                  <a:srgbClr val="000000"/>
                </a:solidFill>
              </a:defRPr>
            </a:pPr>
            <a:fld id="{86CB4B4D-7CA3-9044-876B-883B54F8677D}" type="slidenum">
              <a:rPr>
                <a:solidFill>
                  <a:srgbClr val="FFFFFF"/>
                </a:solidFill>
              </a:rPr>
              <a:t>7</a:t>
            </a:fld>
            <a:endParaRPr>
              <a:solidFill>
                <a:srgbClr val="FFFFFF"/>
              </a:solidFill>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hape 71"/>
          <p:cNvSpPr>
            <a:spLocks noGrp="1"/>
          </p:cNvSpPr>
          <p:nvPr>
            <p:ph type="title"/>
          </p:nvPr>
        </p:nvSpPr>
        <p:spPr>
          <a:xfrm>
            <a:off x="188345" y="-258428"/>
            <a:ext cx="11099800" cy="1673839"/>
          </a:xfrm>
          <a:prstGeom prst="rect">
            <a:avLst/>
          </a:prstGeom>
        </p:spPr>
        <p:txBody>
          <a:bodyPr/>
          <a:lstStyle>
            <a:lvl1pPr algn="l">
              <a:defRPr sz="4800"/>
            </a:lvl1pPr>
          </a:lstStyle>
          <a:p>
            <a:pPr lvl="0">
              <a:defRPr sz="1800">
                <a:solidFill>
                  <a:srgbClr val="000000"/>
                </a:solidFill>
              </a:defRPr>
            </a:pPr>
            <a:r>
              <a:rPr lang="en-CA" sz="4800" dirty="0" smtClean="0">
                <a:solidFill>
                  <a:srgbClr val="000000"/>
                </a:solidFill>
              </a:rPr>
              <a:t>6.  </a:t>
            </a:r>
            <a:r>
              <a:rPr sz="4800" dirty="0" smtClean="0">
                <a:solidFill>
                  <a:srgbClr val="000000"/>
                </a:solidFill>
              </a:rPr>
              <a:t>Cannot </a:t>
            </a:r>
            <a:r>
              <a:rPr sz="4800" dirty="0">
                <a:solidFill>
                  <a:srgbClr val="000000"/>
                </a:solidFill>
              </a:rPr>
              <a:t>be Reconsidered</a:t>
            </a:r>
          </a:p>
        </p:txBody>
      </p:sp>
      <p:sp>
        <p:nvSpPr>
          <p:cNvPr id="72" name="Shape 72"/>
          <p:cNvSpPr>
            <a:spLocks noGrp="1"/>
          </p:cNvSpPr>
          <p:nvPr>
            <p:ph type="body" idx="1"/>
          </p:nvPr>
        </p:nvSpPr>
        <p:spPr>
          <a:xfrm>
            <a:off x="188345" y="1184638"/>
            <a:ext cx="12628108" cy="8200662"/>
          </a:xfrm>
          <a:prstGeom prst="rect">
            <a:avLst/>
          </a:prstGeom>
        </p:spPr>
        <p:txBody>
          <a:bodyPr/>
          <a:lstStyle/>
          <a:p>
            <a:pPr marL="355934" lvl="0" indent="-355934" defTabSz="414781">
              <a:spcBef>
                <a:spcPts val="2900"/>
              </a:spcBef>
              <a:buSzPct val="60000"/>
              <a:buBlip>
                <a:blip r:embed="rId2"/>
              </a:buBlip>
              <a:defRPr sz="1800">
                <a:solidFill>
                  <a:srgbClr val="000000"/>
                </a:solidFill>
              </a:defRPr>
            </a:pPr>
            <a:r>
              <a:rPr sz="3550" dirty="0">
                <a:solidFill>
                  <a:srgbClr val="000000"/>
                </a:solidFill>
              </a:rPr>
              <a:t>Once the chair rules, the member, if he/she does not accept the ruling, can </a:t>
            </a:r>
            <a:r>
              <a:rPr sz="3550" i="1" dirty="0">
                <a:solidFill>
                  <a:srgbClr val="000000"/>
                </a:solidFill>
              </a:rPr>
              <a:t>Appeal the Decision of the </a:t>
            </a:r>
            <a:r>
              <a:rPr lang="en-CA" sz="3550" i="1" dirty="0" smtClean="0">
                <a:solidFill>
                  <a:srgbClr val="000000"/>
                </a:solidFill>
              </a:rPr>
              <a:t>C</a:t>
            </a:r>
            <a:r>
              <a:rPr sz="3550" i="1" dirty="0" smtClean="0">
                <a:solidFill>
                  <a:srgbClr val="000000"/>
                </a:solidFill>
              </a:rPr>
              <a:t>hair</a:t>
            </a:r>
            <a:r>
              <a:rPr sz="3550" dirty="0">
                <a:solidFill>
                  <a:srgbClr val="000000"/>
                </a:solidFill>
              </a:rPr>
              <a:t>.</a:t>
            </a:r>
          </a:p>
          <a:p>
            <a:pPr marL="355934" lvl="0" indent="-355934" defTabSz="414781">
              <a:spcBef>
                <a:spcPts val="2900"/>
              </a:spcBef>
              <a:buSzPct val="60000"/>
              <a:buBlip>
                <a:blip r:embed="rId2"/>
              </a:buBlip>
              <a:defRPr sz="1800">
                <a:solidFill>
                  <a:srgbClr val="000000"/>
                </a:solidFill>
              </a:defRPr>
            </a:pPr>
            <a:r>
              <a:rPr sz="3550" dirty="0">
                <a:solidFill>
                  <a:srgbClr val="000000"/>
                </a:solidFill>
              </a:rPr>
              <a:t>Once the decision is made whether by the chair or the assembly or perhaps after an appeal, the decision stands</a:t>
            </a:r>
            <a:r>
              <a:rPr sz="3550" dirty="0" smtClean="0">
                <a:solidFill>
                  <a:srgbClr val="000000"/>
                </a:solidFill>
              </a:rPr>
              <a:t>...</a:t>
            </a:r>
            <a:r>
              <a:rPr sz="3550" dirty="0">
                <a:solidFill>
                  <a:srgbClr val="000000"/>
                </a:solidFill>
              </a:rPr>
              <a:t>unless...</a:t>
            </a:r>
          </a:p>
          <a:p>
            <a:pPr marL="896954" lvl="2" indent="-355934" defTabSz="414781">
              <a:spcBef>
                <a:spcPts val="2900"/>
              </a:spcBef>
              <a:buSzPct val="60000"/>
              <a:buBlip>
                <a:blip r:embed="rId2"/>
              </a:buBlip>
              <a:defRPr sz="1800">
                <a:solidFill>
                  <a:srgbClr val="000000"/>
                </a:solidFill>
              </a:defRPr>
            </a:pPr>
            <a:r>
              <a:rPr lang="en-CA" sz="3550" dirty="0">
                <a:solidFill>
                  <a:srgbClr val="000000"/>
                </a:solidFill>
              </a:rPr>
              <a:t>T</a:t>
            </a:r>
            <a:r>
              <a:rPr sz="3550" dirty="0" smtClean="0">
                <a:solidFill>
                  <a:srgbClr val="000000"/>
                </a:solidFill>
              </a:rPr>
              <a:t>he </a:t>
            </a:r>
            <a:r>
              <a:rPr sz="3550" dirty="0">
                <a:solidFill>
                  <a:srgbClr val="000000"/>
                </a:solidFill>
              </a:rPr>
              <a:t>breach is of a continuing nature</a:t>
            </a:r>
            <a:r>
              <a:rPr sz="3550" dirty="0" smtClean="0">
                <a:solidFill>
                  <a:srgbClr val="000000"/>
                </a:solidFill>
              </a:rPr>
              <a:t>...</a:t>
            </a:r>
            <a:r>
              <a:rPr lang="en-CA" sz="3550" dirty="0" smtClean="0">
                <a:solidFill>
                  <a:srgbClr val="000000"/>
                </a:solidFill>
              </a:rPr>
              <a:t> </a:t>
            </a:r>
            <a:r>
              <a:rPr sz="3550" dirty="0" err="1" smtClean="0">
                <a:solidFill>
                  <a:srgbClr val="000000"/>
                </a:solidFill>
              </a:rPr>
              <a:t>i</a:t>
            </a:r>
            <a:r>
              <a:rPr lang="en-CA" sz="3550" dirty="0" smtClean="0">
                <a:solidFill>
                  <a:srgbClr val="000000"/>
                </a:solidFill>
              </a:rPr>
              <a:t>.</a:t>
            </a:r>
            <a:r>
              <a:rPr sz="3550" dirty="0" smtClean="0">
                <a:solidFill>
                  <a:srgbClr val="000000"/>
                </a:solidFill>
              </a:rPr>
              <a:t>e</a:t>
            </a:r>
            <a:r>
              <a:rPr lang="en-CA" sz="3550" dirty="0" smtClean="0">
                <a:solidFill>
                  <a:srgbClr val="000000"/>
                </a:solidFill>
              </a:rPr>
              <a:t>.</a:t>
            </a:r>
            <a:r>
              <a:rPr sz="3550" dirty="0" smtClean="0">
                <a:solidFill>
                  <a:srgbClr val="000000"/>
                </a:solidFill>
              </a:rPr>
              <a:t> </a:t>
            </a:r>
            <a:r>
              <a:rPr sz="3550" dirty="0">
                <a:solidFill>
                  <a:srgbClr val="000000"/>
                </a:solidFill>
              </a:rPr>
              <a:t>conflicting with bylaws; breaking of federal, local, or legislative laws; protecting rights of absentees or of an individual member; or voting infraction.  In such cases it is never too late to raise a point of order as any action taken is null and void </a:t>
            </a:r>
          </a:p>
          <a:p>
            <a:pPr marL="0" lvl="2" indent="324611" algn="ctr" defTabSz="414781">
              <a:spcBef>
                <a:spcPts val="2900"/>
              </a:spcBef>
              <a:buSzTx/>
              <a:buNone/>
              <a:defRPr sz="1800">
                <a:solidFill>
                  <a:srgbClr val="000000"/>
                </a:solidFill>
              </a:defRPr>
            </a:pPr>
            <a:r>
              <a:rPr sz="3550" i="1" dirty="0"/>
              <a:t>APPEAL THE DECISION OF THE CHAIR</a:t>
            </a:r>
            <a:r>
              <a:rPr sz="3550" dirty="0" smtClean="0"/>
              <a:t>...</a:t>
            </a:r>
            <a:endParaRPr lang="en-CA" sz="3550" dirty="0"/>
          </a:p>
          <a:p>
            <a:pPr marL="0" lvl="2" indent="324611" algn="ctr" defTabSz="414781">
              <a:spcBef>
                <a:spcPts val="2900"/>
              </a:spcBef>
              <a:buSzTx/>
              <a:buNone/>
              <a:defRPr sz="1800">
                <a:solidFill>
                  <a:srgbClr val="000000"/>
                </a:solidFill>
              </a:defRPr>
            </a:pPr>
            <a:r>
              <a:rPr sz="3550" dirty="0" smtClean="0"/>
              <a:t>...</a:t>
            </a:r>
            <a:r>
              <a:rPr sz="3550" dirty="0"/>
              <a:t>stay tuned!</a:t>
            </a:r>
          </a:p>
        </p:txBody>
      </p:sp>
      <p:sp>
        <p:nvSpPr>
          <p:cNvPr id="73" name="Shape 73"/>
          <p:cNvSpPr>
            <a:spLocks noGrp="1"/>
          </p:cNvSpPr>
          <p:nvPr>
            <p:ph type="sldNum" sz="quarter" idx="2"/>
          </p:nvPr>
        </p:nvSpPr>
        <p:spPr>
          <a:xfrm>
            <a:off x="6426149" y="9245600"/>
            <a:ext cx="139802" cy="279400"/>
          </a:xfrm>
          <a:prstGeom prst="rect">
            <a:avLst/>
          </a:prstGeom>
          <a:extLst>
            <a:ext uri="{C572A759-6A51-4108-AA02-DFA0A04FC94B}">
              <ma14:wrappingTextBoxFlag xmlns:ma14="http://schemas.microsoft.com/office/mac/drawingml/2011/main" xmlns="" val="1"/>
            </a:ext>
          </a:extLst>
        </p:spPr>
        <p:txBody>
          <a:bodyPr/>
          <a:lstStyle/>
          <a:p>
            <a:pPr lvl="0">
              <a:defRPr>
                <a:solidFill>
                  <a:srgbClr val="000000"/>
                </a:solidFill>
              </a:defRPr>
            </a:pPr>
            <a:fld id="{86CB4B4D-7CA3-9044-876B-883B54F8677D}" type="slidenum">
              <a:rPr>
                <a:solidFill>
                  <a:srgbClr val="FFFFFF"/>
                </a:solidFill>
              </a:rPr>
              <a:t>8</a:t>
            </a:fld>
            <a:endParaRPr>
              <a:solidFill>
                <a:srgbClr val="FFFFFF"/>
              </a:solidFill>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FFFFFF"/>
      </a:dk1>
      <a:lt1>
        <a:srgbClr val="FF0000"/>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Default">
      <a:majorFont>
        <a:latin typeface="Avenir"/>
        <a:ea typeface="Avenir"/>
        <a:cs typeface="Avenir"/>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65C1"/>
          </a:solidFill>
          <a:prstDash val="solid"/>
          <a:bevel/>
        </a:ln>
        <a:effectLst>
          <a:outerShdw blurRad="76200" dir="18900000" rotWithShape="0">
            <a:srgbClr val="000000">
              <a:alpha val="8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800" b="0" i="0" u="none" strike="noStrike" cap="none" spc="0" normalizeH="0" baseline="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65C1"/>
          </a:solidFill>
          <a:prstDash val="solid"/>
          <a:bevel/>
        </a:ln>
        <a:effectLst>
          <a:outerShdw blurRad="76200" dir="18900000" rotWithShape="0">
            <a:srgbClr val="000000">
              <a:alpha val="8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800" b="0" i="0" u="none" strike="noStrike" cap="none" spc="0" normalizeH="0" baseline="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Default">
      <a:majorFont>
        <a:latin typeface="Avenir"/>
        <a:ea typeface="Avenir"/>
        <a:cs typeface="Avenir"/>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65C1"/>
          </a:solidFill>
          <a:prstDash val="solid"/>
          <a:bevel/>
        </a:ln>
        <a:effectLst>
          <a:outerShdw blurRad="76200" dir="18900000" rotWithShape="0">
            <a:srgbClr val="000000">
              <a:alpha val="8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800" b="0" i="0" u="none" strike="noStrike" cap="none" spc="0" normalizeH="0" baseline="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65C1"/>
          </a:solidFill>
          <a:prstDash val="solid"/>
          <a:bevel/>
        </a:ln>
        <a:effectLst>
          <a:outerShdw blurRad="76200" dir="18900000" rotWithShape="0">
            <a:srgbClr val="000000">
              <a:alpha val="8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800" b="0" i="0" u="none" strike="noStrike" cap="none" spc="0" normalizeH="0" baseline="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64</TotalTime>
  <Words>589</Words>
  <Application>Microsoft Office PowerPoint</Application>
  <PresentationFormat>Custom</PresentationFormat>
  <Paragraphs>60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Avenir</vt:lpstr>
      <vt:lpstr>Helvetica</vt:lpstr>
      <vt:lpstr>Helvetica Light</vt:lpstr>
      <vt:lpstr>Hoefler Text</vt:lpstr>
      <vt:lpstr>Wingdings</vt:lpstr>
      <vt:lpstr>Default</vt:lpstr>
      <vt:lpstr>Parliamentary Procedure   Based on RONR 11th ed.    Point of Order</vt:lpstr>
      <vt:lpstr>Point of Order  Used when a member believes the rules of the assembly are being violated or proper decorum of debate is not being followed and the chair does not call the person to order.   Nancy Sylvester, CPP-T, PRP: "Point of Order is a motion that helps us remember that leadership of the meeting is not solely the responsibility of the chair."</vt:lpstr>
      <vt:lpstr>Point of Order</vt:lpstr>
      <vt:lpstr>1.  Can interrupt</vt:lpstr>
      <vt:lpstr>2.  Does not require a second</vt:lpstr>
      <vt:lpstr>      3.  Not debatable</vt:lpstr>
      <vt:lpstr>PowerPoint Presentation</vt:lpstr>
      <vt:lpstr>6.  Cannot be Reconsidered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Parliamentary Procedure   Based on RONR 11th ed.    Point of Order</dc:title>
  <dc:creator>Lori Lukinuk</dc:creator>
  <cp:lastModifiedBy>Lori Lukinuk</cp:lastModifiedBy>
  <cp:revision>10</cp:revision>
  <dcterms:modified xsi:type="dcterms:W3CDTF">2014-10-24T16:24:48Z</dcterms:modified>
</cp:coreProperties>
</file>